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sldIdLst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Goodwin" initials="PG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47"/>
    <a:srgbClr val="323163"/>
    <a:srgbClr val="242563"/>
    <a:srgbClr val="07094C"/>
    <a:srgbClr val="0A0C62"/>
    <a:srgbClr val="DFBC10"/>
    <a:srgbClr val="E49D35"/>
    <a:srgbClr val="060736"/>
    <a:srgbClr val="000000"/>
    <a:srgbClr val="260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44" autoAdjust="0"/>
  </p:normalViewPr>
  <p:slideViewPr>
    <p:cSldViewPr snapToGrid="0" snapToObjects="1">
      <p:cViewPr varScale="1">
        <p:scale>
          <a:sx n="51" d="100"/>
          <a:sy n="51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 snapToGrid="0" snapToObjects="1">
      <p:cViewPr varScale="1">
        <p:scale>
          <a:sx n="54" d="100"/>
          <a:sy n="54" d="100"/>
        </p:scale>
        <p:origin x="-2624" y="-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6E40F-B1CE-2649-AEE7-A0F95D7F2489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921AA-60F8-7F42-8E83-82C4BA2EAB4B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SECU</a:t>
          </a:r>
        </a:p>
      </dgm:t>
    </dgm:pt>
    <dgm:pt modelId="{8C696E6B-8940-B840-A7AA-9372C99AA761}" type="parTrans" cxnId="{CD29D7B5-8A5C-BF49-8678-20853D39A72C}">
      <dgm:prSet/>
      <dgm:spPr/>
      <dgm:t>
        <a:bodyPr/>
        <a:lstStyle/>
        <a:p>
          <a:endParaRPr lang="en-US"/>
        </a:p>
      </dgm:t>
    </dgm:pt>
    <dgm:pt modelId="{3B0ACEF1-3A2C-6242-998A-9D378791B815}" type="sibTrans" cxnId="{CD29D7B5-8A5C-BF49-8678-20853D39A72C}">
      <dgm:prSet/>
      <dgm:spPr/>
      <dgm:t>
        <a:bodyPr/>
        <a:lstStyle/>
        <a:p>
          <a:endParaRPr lang="en-US"/>
        </a:p>
      </dgm:t>
    </dgm:pt>
    <dgm:pt modelId="{BBA10683-8452-734A-A5C6-E552A9CFC1CF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SRM</a:t>
          </a:r>
        </a:p>
      </dgm:t>
    </dgm:pt>
    <dgm:pt modelId="{D0432560-B2BD-5A44-981A-5108E2ED3403}" type="sibTrans" cxnId="{95A10401-CBC2-0F40-A662-8EF59F00DB94}">
      <dgm:prSet/>
      <dgm:spPr/>
      <dgm:t>
        <a:bodyPr/>
        <a:lstStyle/>
        <a:p>
          <a:endParaRPr lang="en-US"/>
        </a:p>
      </dgm:t>
    </dgm:pt>
    <dgm:pt modelId="{C8B450A0-B45B-9042-BF22-611A1672B4C1}" type="parTrans" cxnId="{95A10401-CBC2-0F40-A662-8EF59F00DB94}">
      <dgm:prSet/>
      <dgm:spPr/>
      <dgm:t>
        <a:bodyPr/>
        <a:lstStyle/>
        <a:p>
          <a:endParaRPr lang="en-US"/>
        </a:p>
      </dgm:t>
    </dgm:pt>
    <dgm:pt modelId="{76E22178-2348-1948-AFF4-D889CF15EAE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2400" dirty="0"/>
            <a:t>Request for Help</a:t>
          </a:r>
        </a:p>
      </dgm:t>
    </dgm:pt>
    <dgm:pt modelId="{DCFB12D1-1803-D641-967E-2688C93238BB}" type="sibTrans" cxnId="{9A5C5017-4EDA-0A40-8538-2A4D93DFCA18}">
      <dgm:prSet/>
      <dgm:spPr/>
      <dgm:t>
        <a:bodyPr/>
        <a:lstStyle/>
        <a:p>
          <a:endParaRPr lang="en-US"/>
        </a:p>
      </dgm:t>
    </dgm:pt>
    <dgm:pt modelId="{37B1334A-8CBC-584D-9E65-67C014843874}" type="parTrans" cxnId="{9A5C5017-4EDA-0A40-8538-2A4D93DFCA18}">
      <dgm:prSet/>
      <dgm:spPr/>
      <dgm:t>
        <a:bodyPr/>
        <a:lstStyle/>
        <a:p>
          <a:endParaRPr lang="en-US"/>
        </a:p>
      </dgm:t>
    </dgm:pt>
    <dgm:pt modelId="{06AB9789-E13F-AA4D-A793-723C9D24FA76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/>
            <a:t>SRM//CO and SECU notified, and determine if it is a SECU or SRM request</a:t>
          </a:r>
        </a:p>
        <a:p>
          <a:endParaRPr lang="en-US" dirty="0"/>
        </a:p>
      </dgm:t>
    </dgm:pt>
    <dgm:pt modelId="{6A3690B2-030C-DA47-A54E-C0150EB269E6}" type="sibTrans" cxnId="{FCAA3CB2-9B0C-7141-AD9F-A52EA08F5A6E}">
      <dgm:prSet/>
      <dgm:spPr/>
      <dgm:t>
        <a:bodyPr/>
        <a:lstStyle/>
        <a:p>
          <a:endParaRPr lang="en-US"/>
        </a:p>
      </dgm:t>
    </dgm:pt>
    <dgm:pt modelId="{E7661F7D-1FBD-4644-AD04-08FE760428CF}" type="parTrans" cxnId="{FCAA3CB2-9B0C-7141-AD9F-A52EA08F5A6E}">
      <dgm:prSet/>
      <dgm:spPr/>
      <dgm:t>
        <a:bodyPr/>
        <a:lstStyle/>
        <a:p>
          <a:endParaRPr lang="en-US"/>
        </a:p>
      </dgm:t>
    </dgm:pt>
    <dgm:pt modelId="{6FAB8A94-38F8-DA40-8451-1690041C3575}" type="pres">
      <dgm:prSet presAssocID="{05B6E40F-B1CE-2649-AEE7-A0F95D7F24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F910569-7CB0-244D-9691-2F72AC3DB47F}" type="pres">
      <dgm:prSet presAssocID="{06AB9789-E13F-AA4D-A793-723C9D24FA76}" presName="singleCycle" presStyleCnt="0"/>
      <dgm:spPr/>
    </dgm:pt>
    <dgm:pt modelId="{08EC578D-2D28-F346-9C43-72E615ABD125}" type="pres">
      <dgm:prSet presAssocID="{06AB9789-E13F-AA4D-A793-723C9D24FA76}" presName="singleCenter" presStyleLbl="node1" presStyleIdx="0" presStyleCnt="4" custScaleX="160212" custScaleY="167139">
        <dgm:presLayoutVars>
          <dgm:chMax val="7"/>
          <dgm:chPref val="7"/>
        </dgm:presLayoutVars>
      </dgm:prSet>
      <dgm:spPr/>
    </dgm:pt>
    <dgm:pt modelId="{49946E86-8CAD-C64B-B4ED-78B507BFBD48}" type="pres">
      <dgm:prSet presAssocID="{37B1334A-8CBC-584D-9E65-67C014843874}" presName="Name56" presStyleLbl="parChTrans1D2" presStyleIdx="0" presStyleCnt="3"/>
      <dgm:spPr/>
    </dgm:pt>
    <dgm:pt modelId="{69D6A07F-1904-9C41-A28A-8A4F2735A779}" type="pres">
      <dgm:prSet presAssocID="{76E22178-2348-1948-AFF4-D889CF15EAE2}" presName="text0" presStyleLbl="node1" presStyleIdx="1" presStyleCnt="4" custScaleX="347749" custScaleY="84995">
        <dgm:presLayoutVars>
          <dgm:bulletEnabled val="1"/>
        </dgm:presLayoutVars>
      </dgm:prSet>
      <dgm:spPr/>
    </dgm:pt>
    <dgm:pt modelId="{BDA29B08-02FD-DA42-997E-6AA2627DC207}" type="pres">
      <dgm:prSet presAssocID="{C8B450A0-B45B-9042-BF22-611A1672B4C1}" presName="Name56" presStyleLbl="parChTrans1D2" presStyleIdx="1" presStyleCnt="3"/>
      <dgm:spPr/>
    </dgm:pt>
    <dgm:pt modelId="{A83348EC-36DB-3141-B706-9DBFB630EAEB}" type="pres">
      <dgm:prSet presAssocID="{BBA10683-8452-734A-A5C6-E552A9CFC1CF}" presName="text0" presStyleLbl="node1" presStyleIdx="2" presStyleCnt="4" custScaleX="99022">
        <dgm:presLayoutVars>
          <dgm:bulletEnabled val="1"/>
        </dgm:presLayoutVars>
      </dgm:prSet>
      <dgm:spPr/>
    </dgm:pt>
    <dgm:pt modelId="{0F34AE1D-95DC-7D48-A23B-D688D821B92D}" type="pres">
      <dgm:prSet presAssocID="{8C696E6B-8940-B840-A7AA-9372C99AA761}" presName="Name56" presStyleLbl="parChTrans1D2" presStyleIdx="2" presStyleCnt="3"/>
      <dgm:spPr/>
    </dgm:pt>
    <dgm:pt modelId="{416AD99A-C291-0E46-9E8A-5E53AB86D99A}" type="pres">
      <dgm:prSet presAssocID="{86D921AA-60F8-7F42-8E83-82C4BA2EAB4B}" presName="text0" presStyleLbl="node1" presStyleIdx="3" presStyleCnt="4">
        <dgm:presLayoutVars>
          <dgm:bulletEnabled val="1"/>
        </dgm:presLayoutVars>
      </dgm:prSet>
      <dgm:spPr/>
    </dgm:pt>
  </dgm:ptLst>
  <dgm:cxnLst>
    <dgm:cxn modelId="{F97EFC64-4916-4B48-9318-71722FE07CF8}" type="presOf" srcId="{76E22178-2348-1948-AFF4-D889CF15EAE2}" destId="{69D6A07F-1904-9C41-A28A-8A4F2735A779}" srcOrd="0" destOrd="0" presId="urn:microsoft.com/office/officeart/2008/layout/RadialCluster"/>
    <dgm:cxn modelId="{95A10401-CBC2-0F40-A662-8EF59F00DB94}" srcId="{06AB9789-E13F-AA4D-A793-723C9D24FA76}" destId="{BBA10683-8452-734A-A5C6-E552A9CFC1CF}" srcOrd="1" destOrd="0" parTransId="{C8B450A0-B45B-9042-BF22-611A1672B4C1}" sibTransId="{D0432560-B2BD-5A44-981A-5108E2ED3403}"/>
    <dgm:cxn modelId="{F8CF985F-4AAD-6744-BFF4-246CA3DA8BDB}" type="presOf" srcId="{8C696E6B-8940-B840-A7AA-9372C99AA761}" destId="{0F34AE1D-95DC-7D48-A23B-D688D821B92D}" srcOrd="0" destOrd="0" presId="urn:microsoft.com/office/officeart/2008/layout/RadialCluster"/>
    <dgm:cxn modelId="{FCAA3CB2-9B0C-7141-AD9F-A52EA08F5A6E}" srcId="{05B6E40F-B1CE-2649-AEE7-A0F95D7F2489}" destId="{06AB9789-E13F-AA4D-A793-723C9D24FA76}" srcOrd="0" destOrd="0" parTransId="{E7661F7D-1FBD-4644-AD04-08FE760428CF}" sibTransId="{6A3690B2-030C-DA47-A54E-C0150EB269E6}"/>
    <dgm:cxn modelId="{FC8AE682-5270-FD49-896B-F2901896D433}" type="presOf" srcId="{86D921AA-60F8-7F42-8E83-82C4BA2EAB4B}" destId="{416AD99A-C291-0E46-9E8A-5E53AB86D99A}" srcOrd="0" destOrd="0" presId="urn:microsoft.com/office/officeart/2008/layout/RadialCluster"/>
    <dgm:cxn modelId="{759FF06C-2598-1E40-9DD8-AC50D752DB52}" type="presOf" srcId="{37B1334A-8CBC-584D-9E65-67C014843874}" destId="{49946E86-8CAD-C64B-B4ED-78B507BFBD48}" srcOrd="0" destOrd="0" presId="urn:microsoft.com/office/officeart/2008/layout/RadialCluster"/>
    <dgm:cxn modelId="{5614B8B9-07E2-464A-9749-51665BE7DFDD}" type="presOf" srcId="{BBA10683-8452-734A-A5C6-E552A9CFC1CF}" destId="{A83348EC-36DB-3141-B706-9DBFB630EAEB}" srcOrd="0" destOrd="0" presId="urn:microsoft.com/office/officeart/2008/layout/RadialCluster"/>
    <dgm:cxn modelId="{4DCFB78B-5BEA-2A48-B722-E3DD9947D136}" type="presOf" srcId="{C8B450A0-B45B-9042-BF22-611A1672B4C1}" destId="{BDA29B08-02FD-DA42-997E-6AA2627DC207}" srcOrd="0" destOrd="0" presId="urn:microsoft.com/office/officeart/2008/layout/RadialCluster"/>
    <dgm:cxn modelId="{9A5C5017-4EDA-0A40-8538-2A4D93DFCA18}" srcId="{06AB9789-E13F-AA4D-A793-723C9D24FA76}" destId="{76E22178-2348-1948-AFF4-D889CF15EAE2}" srcOrd="0" destOrd="0" parTransId="{37B1334A-8CBC-584D-9E65-67C014843874}" sibTransId="{DCFB12D1-1803-D641-967E-2688C93238BB}"/>
    <dgm:cxn modelId="{8663A50A-A2DA-9143-8C1C-00DBC8C6EA43}" type="presOf" srcId="{05B6E40F-B1CE-2649-AEE7-A0F95D7F2489}" destId="{6FAB8A94-38F8-DA40-8451-1690041C3575}" srcOrd="0" destOrd="0" presId="urn:microsoft.com/office/officeart/2008/layout/RadialCluster"/>
    <dgm:cxn modelId="{CD29D7B5-8A5C-BF49-8678-20853D39A72C}" srcId="{06AB9789-E13F-AA4D-A793-723C9D24FA76}" destId="{86D921AA-60F8-7F42-8E83-82C4BA2EAB4B}" srcOrd="2" destOrd="0" parTransId="{8C696E6B-8940-B840-A7AA-9372C99AA761}" sibTransId="{3B0ACEF1-3A2C-6242-998A-9D378791B815}"/>
    <dgm:cxn modelId="{9BED1722-B168-6945-982A-B52C3BF9E230}" type="presOf" srcId="{06AB9789-E13F-AA4D-A793-723C9D24FA76}" destId="{08EC578D-2D28-F346-9C43-72E615ABD125}" srcOrd="0" destOrd="0" presId="urn:microsoft.com/office/officeart/2008/layout/RadialCluster"/>
    <dgm:cxn modelId="{1B33397B-4178-B746-944D-DD9373EB5B42}" type="presParOf" srcId="{6FAB8A94-38F8-DA40-8451-1690041C3575}" destId="{9F910569-7CB0-244D-9691-2F72AC3DB47F}" srcOrd="0" destOrd="0" presId="urn:microsoft.com/office/officeart/2008/layout/RadialCluster"/>
    <dgm:cxn modelId="{3346C0D0-251D-F940-B71F-CE040813EB5B}" type="presParOf" srcId="{9F910569-7CB0-244D-9691-2F72AC3DB47F}" destId="{08EC578D-2D28-F346-9C43-72E615ABD125}" srcOrd="0" destOrd="0" presId="urn:microsoft.com/office/officeart/2008/layout/RadialCluster"/>
    <dgm:cxn modelId="{244A0D3A-0CBD-F848-98E9-E48CEDF7E236}" type="presParOf" srcId="{9F910569-7CB0-244D-9691-2F72AC3DB47F}" destId="{49946E86-8CAD-C64B-B4ED-78B507BFBD48}" srcOrd="1" destOrd="0" presId="urn:microsoft.com/office/officeart/2008/layout/RadialCluster"/>
    <dgm:cxn modelId="{58ECA8FA-C2D4-0C40-BA2D-647F0D68E569}" type="presParOf" srcId="{9F910569-7CB0-244D-9691-2F72AC3DB47F}" destId="{69D6A07F-1904-9C41-A28A-8A4F2735A779}" srcOrd="2" destOrd="0" presId="urn:microsoft.com/office/officeart/2008/layout/RadialCluster"/>
    <dgm:cxn modelId="{AA2ECE3E-530A-E641-A295-FCA4E77F3752}" type="presParOf" srcId="{9F910569-7CB0-244D-9691-2F72AC3DB47F}" destId="{BDA29B08-02FD-DA42-997E-6AA2627DC207}" srcOrd="3" destOrd="0" presId="urn:microsoft.com/office/officeart/2008/layout/RadialCluster"/>
    <dgm:cxn modelId="{1C290F2E-34AB-AF44-BCE9-C55C1FF75172}" type="presParOf" srcId="{9F910569-7CB0-244D-9691-2F72AC3DB47F}" destId="{A83348EC-36DB-3141-B706-9DBFB630EAEB}" srcOrd="4" destOrd="0" presId="urn:microsoft.com/office/officeart/2008/layout/RadialCluster"/>
    <dgm:cxn modelId="{E578114F-2C98-644D-8C70-64A71B951C98}" type="presParOf" srcId="{9F910569-7CB0-244D-9691-2F72AC3DB47F}" destId="{0F34AE1D-95DC-7D48-A23B-D688D821B92D}" srcOrd="5" destOrd="0" presId="urn:microsoft.com/office/officeart/2008/layout/RadialCluster"/>
    <dgm:cxn modelId="{7A67D8B7-A274-5F43-8B88-F7E61410073A}" type="presParOf" srcId="{9F910569-7CB0-244D-9691-2F72AC3DB47F}" destId="{416AD99A-C291-0E46-9E8A-5E53AB86D99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8C82B-120D-F54D-A902-541062CB535D}" type="doc">
      <dgm:prSet loTypeId="urn:microsoft.com/office/officeart/2005/8/layout/bProcess2" loCatId="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524925-4B4E-6B44-A416-B72C61D54ECF}">
      <dgm:prSet phldrT="[Text]"/>
      <dgm:spPr/>
      <dgm:t>
        <a:bodyPr/>
        <a:lstStyle/>
        <a:p>
          <a:r>
            <a:rPr lang="en-US" dirty="0"/>
            <a:t>Request for </a:t>
          </a:r>
        </a:p>
        <a:p>
          <a:r>
            <a:rPr lang="en-US" dirty="0"/>
            <a:t>SECU</a:t>
          </a:r>
        </a:p>
      </dgm:t>
    </dgm:pt>
    <dgm:pt modelId="{5C3EFEA1-E228-7E45-9A1A-34F7DEF28A00}" type="parTrans" cxnId="{05AABDA0-E880-884F-89AB-48CCC20DEF03}">
      <dgm:prSet/>
      <dgm:spPr/>
      <dgm:t>
        <a:bodyPr/>
        <a:lstStyle/>
        <a:p>
          <a:endParaRPr lang="en-US"/>
        </a:p>
      </dgm:t>
    </dgm:pt>
    <dgm:pt modelId="{E22C945A-65EE-A74B-A545-593E113DDD2F}" type="sibTrans" cxnId="{05AABDA0-E880-884F-89AB-48CCC20DEF03}">
      <dgm:prSet/>
      <dgm:spPr/>
      <dgm:t>
        <a:bodyPr/>
        <a:lstStyle/>
        <a:p>
          <a:endParaRPr lang="en-US"/>
        </a:p>
      </dgm:t>
    </dgm:pt>
    <dgm:pt modelId="{90112AEC-60FD-0148-85CB-27FDD21352C9}">
      <dgm:prSet phldrT="[Text]" custT="1"/>
      <dgm:spPr/>
      <dgm:t>
        <a:bodyPr/>
        <a:lstStyle/>
        <a:p>
          <a:r>
            <a:rPr lang="en-US" sz="1800" dirty="0"/>
            <a:t>Criteria</a:t>
          </a:r>
        </a:p>
        <a:p>
          <a:r>
            <a:rPr lang="en-US" sz="1800" dirty="0"/>
            <a:t>Met?</a:t>
          </a:r>
        </a:p>
      </dgm:t>
    </dgm:pt>
    <dgm:pt modelId="{15FBFA8F-17AA-4541-B411-3A4DFECD7129}" type="parTrans" cxnId="{39829993-F78E-6142-BFE1-A7650BD9368B}">
      <dgm:prSet/>
      <dgm:spPr/>
      <dgm:t>
        <a:bodyPr/>
        <a:lstStyle/>
        <a:p>
          <a:endParaRPr lang="en-US"/>
        </a:p>
      </dgm:t>
    </dgm:pt>
    <dgm:pt modelId="{ED24E1D6-46CB-024B-9A59-182E96179A87}" type="sibTrans" cxnId="{39829993-F78E-6142-BFE1-A7650BD9368B}">
      <dgm:prSet/>
      <dgm:spPr/>
      <dgm:t>
        <a:bodyPr/>
        <a:lstStyle/>
        <a:p>
          <a:endParaRPr lang="en-US"/>
        </a:p>
      </dgm:t>
    </dgm:pt>
    <dgm:pt modelId="{DA090B0B-7877-1946-B2AF-5D2528B2A852}">
      <dgm:prSet phldrT="[Text]" custT="1"/>
      <dgm:spPr/>
      <dgm:t>
        <a:bodyPr/>
        <a:lstStyle/>
        <a:p>
          <a:r>
            <a:rPr lang="en-US" sz="1600" dirty="0"/>
            <a:t>TOR</a:t>
          </a:r>
        </a:p>
      </dgm:t>
    </dgm:pt>
    <dgm:pt modelId="{309278FF-D3B0-F741-B386-24B56420271E}" type="parTrans" cxnId="{06BD15F0-410B-B84C-93BF-BDD8EBA08AAB}">
      <dgm:prSet/>
      <dgm:spPr/>
      <dgm:t>
        <a:bodyPr/>
        <a:lstStyle/>
        <a:p>
          <a:endParaRPr lang="en-US"/>
        </a:p>
      </dgm:t>
    </dgm:pt>
    <dgm:pt modelId="{97F2B394-5D0E-5949-A289-AF399785F4C5}" type="sibTrans" cxnId="{06BD15F0-410B-B84C-93BF-BDD8EBA08AAB}">
      <dgm:prSet/>
      <dgm:spPr/>
      <dgm:t>
        <a:bodyPr/>
        <a:lstStyle/>
        <a:p>
          <a:endParaRPr lang="en-US"/>
        </a:p>
      </dgm:t>
    </dgm:pt>
    <dgm:pt modelId="{6C6094FA-B6F2-534F-98C0-58DEAB98E82F}">
      <dgm:prSet phldrT="[Text]" custT="1"/>
      <dgm:spPr/>
      <dgm:t>
        <a:bodyPr/>
        <a:lstStyle/>
        <a:p>
          <a:r>
            <a:rPr lang="en-US" sz="1800" dirty="0"/>
            <a:t>Fact Gathering</a:t>
          </a:r>
        </a:p>
      </dgm:t>
    </dgm:pt>
    <dgm:pt modelId="{CA6EE9DB-F325-6946-988E-1CAB0B62F82B}" type="parTrans" cxnId="{508DD7C2-C1B6-E045-A099-82773F897F92}">
      <dgm:prSet/>
      <dgm:spPr/>
      <dgm:t>
        <a:bodyPr/>
        <a:lstStyle/>
        <a:p>
          <a:endParaRPr lang="en-US"/>
        </a:p>
      </dgm:t>
    </dgm:pt>
    <dgm:pt modelId="{356CF71D-E65E-0A44-AD71-16AB04ECD980}" type="sibTrans" cxnId="{508DD7C2-C1B6-E045-A099-82773F897F92}">
      <dgm:prSet/>
      <dgm:spPr/>
      <dgm:t>
        <a:bodyPr/>
        <a:lstStyle/>
        <a:p>
          <a:endParaRPr lang="en-US"/>
        </a:p>
      </dgm:t>
    </dgm:pt>
    <dgm:pt modelId="{BDDD010F-6E55-FF44-80C9-165182F1022C}">
      <dgm:prSet phldrT="[Text]" custT="1"/>
      <dgm:spPr/>
      <dgm:t>
        <a:bodyPr/>
        <a:lstStyle/>
        <a:p>
          <a:r>
            <a:rPr lang="en-US" sz="1800" dirty="0"/>
            <a:t>Findings and Recommendations</a:t>
          </a:r>
        </a:p>
      </dgm:t>
    </dgm:pt>
    <dgm:pt modelId="{1C969E81-6B7D-BE44-AA8E-210837EAD636}" type="parTrans" cxnId="{02FBD1EA-0F8B-B145-9F0F-96F507117C03}">
      <dgm:prSet/>
      <dgm:spPr/>
      <dgm:t>
        <a:bodyPr/>
        <a:lstStyle/>
        <a:p>
          <a:endParaRPr lang="en-US"/>
        </a:p>
      </dgm:t>
    </dgm:pt>
    <dgm:pt modelId="{97DA52AE-8EC9-E242-BBA2-9C070409C8BF}" type="sibTrans" cxnId="{02FBD1EA-0F8B-B145-9F0F-96F507117C03}">
      <dgm:prSet/>
      <dgm:spPr/>
      <dgm:t>
        <a:bodyPr/>
        <a:lstStyle/>
        <a:p>
          <a:endParaRPr lang="en-US"/>
        </a:p>
      </dgm:t>
    </dgm:pt>
    <dgm:pt modelId="{B62EF30F-B4DF-1541-B71C-17947B578EE8}">
      <dgm:prSet phldrT="[Text]"/>
      <dgm:spPr/>
      <dgm:t>
        <a:bodyPr/>
        <a:lstStyle/>
        <a:p>
          <a:r>
            <a:rPr lang="en-US" dirty="0"/>
            <a:t>Decision by Administrator</a:t>
          </a:r>
        </a:p>
      </dgm:t>
    </dgm:pt>
    <dgm:pt modelId="{D43952EF-3F06-F24A-9B8D-0F0EC9A2469B}" type="parTrans" cxnId="{CFF0B958-5097-4442-B040-BA939269BA24}">
      <dgm:prSet/>
      <dgm:spPr/>
      <dgm:t>
        <a:bodyPr/>
        <a:lstStyle/>
        <a:p>
          <a:endParaRPr lang="en-US"/>
        </a:p>
      </dgm:t>
    </dgm:pt>
    <dgm:pt modelId="{5E233E84-1020-7F46-8602-1CC0A1BC3E1A}" type="sibTrans" cxnId="{CFF0B958-5097-4442-B040-BA939269BA24}">
      <dgm:prSet/>
      <dgm:spPr/>
      <dgm:t>
        <a:bodyPr/>
        <a:lstStyle/>
        <a:p>
          <a:endParaRPr lang="en-US"/>
        </a:p>
      </dgm:t>
    </dgm:pt>
    <dgm:pt modelId="{D4A62293-977F-0E4F-BE2F-46CCB122D7CA}" type="pres">
      <dgm:prSet presAssocID="{8D28C82B-120D-F54D-A902-541062CB535D}" presName="diagram" presStyleCnt="0">
        <dgm:presLayoutVars>
          <dgm:dir/>
          <dgm:resizeHandles/>
        </dgm:presLayoutVars>
      </dgm:prSet>
      <dgm:spPr/>
    </dgm:pt>
    <dgm:pt modelId="{801DD944-FDA4-6945-87EF-37457E6A79F5}" type="pres">
      <dgm:prSet presAssocID="{3B524925-4B4E-6B44-A416-B72C61D54ECF}" presName="firstNode" presStyleLbl="node1" presStyleIdx="0" presStyleCnt="6" custLinFactY="-6611" custLinFactNeighborX="-8884" custLinFactNeighborY="-100000">
        <dgm:presLayoutVars>
          <dgm:bulletEnabled val="1"/>
        </dgm:presLayoutVars>
      </dgm:prSet>
      <dgm:spPr/>
    </dgm:pt>
    <dgm:pt modelId="{B2300AE3-45F3-2849-A743-B4AD2E7E3324}" type="pres">
      <dgm:prSet presAssocID="{E22C945A-65EE-A74B-A545-593E113DDD2F}" presName="sibTrans" presStyleLbl="sibTrans2D1" presStyleIdx="0" presStyleCnt="5" custLinFactNeighborX="-30035" custLinFactNeighborY="4439"/>
      <dgm:spPr/>
    </dgm:pt>
    <dgm:pt modelId="{47F25DB1-7946-9647-8A0D-441D4EA563E2}" type="pres">
      <dgm:prSet presAssocID="{90112AEC-60FD-0148-85CB-27FDD21352C9}" presName="middleNode" presStyleCnt="0"/>
      <dgm:spPr/>
    </dgm:pt>
    <dgm:pt modelId="{8A1D3072-21E6-8C46-95D7-4253B8FEF0CF}" type="pres">
      <dgm:prSet presAssocID="{90112AEC-60FD-0148-85CB-27FDD21352C9}" presName="padding" presStyleLbl="node1" presStyleIdx="0" presStyleCnt="6"/>
      <dgm:spPr/>
    </dgm:pt>
    <dgm:pt modelId="{97B8D638-D1B2-7142-8A94-484C0A8FA852}" type="pres">
      <dgm:prSet presAssocID="{90112AEC-60FD-0148-85CB-27FDD21352C9}" presName="shape" presStyleLbl="node1" presStyleIdx="1" presStyleCnt="6" custScaleX="105324" custScaleY="101632" custLinFactNeighborX="32729" custLinFactNeighborY="-42908">
        <dgm:presLayoutVars>
          <dgm:bulletEnabled val="1"/>
        </dgm:presLayoutVars>
      </dgm:prSet>
      <dgm:spPr/>
    </dgm:pt>
    <dgm:pt modelId="{F191A481-7E8A-CC43-A110-58D8CF254EDB}" type="pres">
      <dgm:prSet presAssocID="{ED24E1D6-46CB-024B-9A59-182E96179A87}" presName="sibTrans" presStyleLbl="sibTrans2D1" presStyleIdx="1" presStyleCnt="5" custLinFactNeighborX="-31166" custLinFactNeighborY="15234"/>
      <dgm:spPr/>
    </dgm:pt>
    <dgm:pt modelId="{078485BE-B23D-4048-8BFB-12DA68743F6D}" type="pres">
      <dgm:prSet presAssocID="{DA090B0B-7877-1946-B2AF-5D2528B2A852}" presName="middleNode" presStyleCnt="0"/>
      <dgm:spPr/>
    </dgm:pt>
    <dgm:pt modelId="{341457B0-80A0-E240-9E74-12CC7F8486D4}" type="pres">
      <dgm:prSet presAssocID="{DA090B0B-7877-1946-B2AF-5D2528B2A852}" presName="padding" presStyleLbl="node1" presStyleIdx="1" presStyleCnt="6"/>
      <dgm:spPr/>
    </dgm:pt>
    <dgm:pt modelId="{AA511C87-EA76-FF4D-A494-6C7400F555DA}" type="pres">
      <dgm:prSet presAssocID="{DA090B0B-7877-1946-B2AF-5D2528B2A852}" presName="shape" presStyleLbl="node1" presStyleIdx="2" presStyleCnt="6" custScaleX="93122" custScaleY="95549" custLinFactNeighborX="-93790" custLinFactNeighborY="78112">
        <dgm:presLayoutVars>
          <dgm:bulletEnabled val="1"/>
        </dgm:presLayoutVars>
      </dgm:prSet>
      <dgm:spPr/>
    </dgm:pt>
    <dgm:pt modelId="{395BFA27-F255-0A4C-8E60-7058D32ABF45}" type="pres">
      <dgm:prSet presAssocID="{97F2B394-5D0E-5949-A289-AF399785F4C5}" presName="sibTrans" presStyleLbl="sibTrans2D1" presStyleIdx="2" presStyleCnt="5" custScaleX="112542" custLinFactNeighborX="-12820" custLinFactNeighborY="9165"/>
      <dgm:spPr/>
    </dgm:pt>
    <dgm:pt modelId="{7D8BE4FE-7AA8-2D49-81C9-8758903CF932}" type="pres">
      <dgm:prSet presAssocID="{6C6094FA-B6F2-534F-98C0-58DEAB98E82F}" presName="middleNode" presStyleCnt="0"/>
      <dgm:spPr/>
    </dgm:pt>
    <dgm:pt modelId="{4AFD787A-A6E7-5341-9F61-8F41F1763AB3}" type="pres">
      <dgm:prSet presAssocID="{6C6094FA-B6F2-534F-98C0-58DEAB98E82F}" presName="padding" presStyleLbl="node1" presStyleIdx="2" presStyleCnt="6"/>
      <dgm:spPr/>
    </dgm:pt>
    <dgm:pt modelId="{362996E8-1B95-594E-B7BE-F29ACFE8F293}" type="pres">
      <dgm:prSet presAssocID="{6C6094FA-B6F2-534F-98C0-58DEAB98E82F}" presName="shape" presStyleLbl="node1" presStyleIdx="3" presStyleCnt="6" custScaleX="132799" custScaleY="130983" custLinFactY="23832" custLinFactNeighborX="-4831" custLinFactNeighborY="100000">
        <dgm:presLayoutVars>
          <dgm:bulletEnabled val="1"/>
        </dgm:presLayoutVars>
      </dgm:prSet>
      <dgm:spPr/>
    </dgm:pt>
    <dgm:pt modelId="{EBB4A11C-6495-9146-9609-BBDD6FCAD4CE}" type="pres">
      <dgm:prSet presAssocID="{356CF71D-E65E-0A44-AD71-16AB04ECD980}" presName="sibTrans" presStyleLbl="sibTrans2D1" presStyleIdx="3" presStyleCnt="5" custAng="21032306" custLinFactNeighborX="-81132" custLinFactNeighborY="-19974"/>
      <dgm:spPr/>
    </dgm:pt>
    <dgm:pt modelId="{482ECB7D-E750-9A48-AD23-18789242BA76}" type="pres">
      <dgm:prSet presAssocID="{BDDD010F-6E55-FF44-80C9-165182F1022C}" presName="middleNode" presStyleCnt="0"/>
      <dgm:spPr/>
    </dgm:pt>
    <dgm:pt modelId="{697F825D-C79D-1841-ADE8-F35F39220A57}" type="pres">
      <dgm:prSet presAssocID="{BDDD010F-6E55-FF44-80C9-165182F1022C}" presName="padding" presStyleLbl="node1" presStyleIdx="3" presStyleCnt="6"/>
      <dgm:spPr/>
    </dgm:pt>
    <dgm:pt modelId="{8526C0A2-903F-FB42-A779-DC680823DDAE}" type="pres">
      <dgm:prSet presAssocID="{BDDD010F-6E55-FF44-80C9-165182F1022C}" presName="shape" presStyleLbl="node1" presStyleIdx="4" presStyleCnt="6" custScaleX="229720" custScaleY="115058" custLinFactNeighborX="-65475" custLinFactNeighborY="9812">
        <dgm:presLayoutVars>
          <dgm:bulletEnabled val="1"/>
        </dgm:presLayoutVars>
      </dgm:prSet>
      <dgm:spPr/>
    </dgm:pt>
    <dgm:pt modelId="{4BB33BB1-5957-654B-B539-83227D70C511}" type="pres">
      <dgm:prSet presAssocID="{97DA52AE-8EC9-E242-BBA2-9C070409C8BF}" presName="sibTrans" presStyleLbl="sibTrans2D1" presStyleIdx="4" presStyleCnt="5" custAng="444128" custScaleX="95984" custLinFactNeighborX="14570" custLinFactNeighborY="-2909"/>
      <dgm:spPr/>
    </dgm:pt>
    <dgm:pt modelId="{499A465C-F01E-9D4E-B32D-B0C4B787247C}" type="pres">
      <dgm:prSet presAssocID="{B62EF30F-B4DF-1541-B71C-17947B578EE8}" presName="lastNode" presStyleLbl="node1" presStyleIdx="5" presStyleCnt="6" custScaleX="126881" custScaleY="133909" custLinFactNeighborX="5329" custLinFactNeighborY="-686">
        <dgm:presLayoutVars>
          <dgm:bulletEnabled val="1"/>
        </dgm:presLayoutVars>
      </dgm:prSet>
      <dgm:spPr/>
    </dgm:pt>
  </dgm:ptLst>
  <dgm:cxnLst>
    <dgm:cxn modelId="{F0909B14-83C9-E346-9AFE-36AA22A1D6E8}" type="presOf" srcId="{ED24E1D6-46CB-024B-9A59-182E96179A87}" destId="{F191A481-7E8A-CC43-A110-58D8CF254EDB}" srcOrd="0" destOrd="0" presId="urn:microsoft.com/office/officeart/2005/8/layout/bProcess2"/>
    <dgm:cxn modelId="{F904C4B1-3757-0C4A-BAC3-88100DF457B0}" type="presOf" srcId="{BDDD010F-6E55-FF44-80C9-165182F1022C}" destId="{8526C0A2-903F-FB42-A779-DC680823DDAE}" srcOrd="0" destOrd="0" presId="urn:microsoft.com/office/officeart/2005/8/layout/bProcess2"/>
    <dgm:cxn modelId="{06BD15F0-410B-B84C-93BF-BDD8EBA08AAB}" srcId="{8D28C82B-120D-F54D-A902-541062CB535D}" destId="{DA090B0B-7877-1946-B2AF-5D2528B2A852}" srcOrd="2" destOrd="0" parTransId="{309278FF-D3B0-F741-B386-24B56420271E}" sibTransId="{97F2B394-5D0E-5949-A289-AF399785F4C5}"/>
    <dgm:cxn modelId="{C089BA4A-1C63-804A-AC20-2E0578B53275}" type="presOf" srcId="{3B524925-4B4E-6B44-A416-B72C61D54ECF}" destId="{801DD944-FDA4-6945-87EF-37457E6A79F5}" srcOrd="0" destOrd="0" presId="urn:microsoft.com/office/officeart/2005/8/layout/bProcess2"/>
    <dgm:cxn modelId="{A756E0F5-61D6-4541-9C60-C7DC1DF6BBD3}" type="presOf" srcId="{8D28C82B-120D-F54D-A902-541062CB535D}" destId="{D4A62293-977F-0E4F-BE2F-46CCB122D7CA}" srcOrd="0" destOrd="0" presId="urn:microsoft.com/office/officeart/2005/8/layout/bProcess2"/>
    <dgm:cxn modelId="{1B8A33CE-AE7D-BA4D-A740-211A3BE26DAB}" type="presOf" srcId="{E22C945A-65EE-A74B-A545-593E113DDD2F}" destId="{B2300AE3-45F3-2849-A743-B4AD2E7E3324}" srcOrd="0" destOrd="0" presId="urn:microsoft.com/office/officeart/2005/8/layout/bProcess2"/>
    <dgm:cxn modelId="{CFF0B958-5097-4442-B040-BA939269BA24}" srcId="{8D28C82B-120D-F54D-A902-541062CB535D}" destId="{B62EF30F-B4DF-1541-B71C-17947B578EE8}" srcOrd="5" destOrd="0" parTransId="{D43952EF-3F06-F24A-9B8D-0F0EC9A2469B}" sibTransId="{5E233E84-1020-7F46-8602-1CC0A1BC3E1A}"/>
    <dgm:cxn modelId="{5DEB605E-9BE5-EE45-8FA8-1F7BDBF76AE1}" type="presOf" srcId="{DA090B0B-7877-1946-B2AF-5D2528B2A852}" destId="{AA511C87-EA76-FF4D-A494-6C7400F555DA}" srcOrd="0" destOrd="0" presId="urn:microsoft.com/office/officeart/2005/8/layout/bProcess2"/>
    <dgm:cxn modelId="{84C43737-B473-8546-8C5B-5B618D139583}" type="presOf" srcId="{B62EF30F-B4DF-1541-B71C-17947B578EE8}" destId="{499A465C-F01E-9D4E-B32D-B0C4B787247C}" srcOrd="0" destOrd="0" presId="urn:microsoft.com/office/officeart/2005/8/layout/bProcess2"/>
    <dgm:cxn modelId="{A12FC507-B13D-EA47-92CD-266E09D0CDD8}" type="presOf" srcId="{90112AEC-60FD-0148-85CB-27FDD21352C9}" destId="{97B8D638-D1B2-7142-8A94-484C0A8FA852}" srcOrd="0" destOrd="0" presId="urn:microsoft.com/office/officeart/2005/8/layout/bProcess2"/>
    <dgm:cxn modelId="{02FBD1EA-0F8B-B145-9F0F-96F507117C03}" srcId="{8D28C82B-120D-F54D-A902-541062CB535D}" destId="{BDDD010F-6E55-FF44-80C9-165182F1022C}" srcOrd="4" destOrd="0" parTransId="{1C969E81-6B7D-BE44-AA8E-210837EAD636}" sibTransId="{97DA52AE-8EC9-E242-BBA2-9C070409C8BF}"/>
    <dgm:cxn modelId="{508DD7C2-C1B6-E045-A099-82773F897F92}" srcId="{8D28C82B-120D-F54D-A902-541062CB535D}" destId="{6C6094FA-B6F2-534F-98C0-58DEAB98E82F}" srcOrd="3" destOrd="0" parTransId="{CA6EE9DB-F325-6946-988E-1CAB0B62F82B}" sibTransId="{356CF71D-E65E-0A44-AD71-16AB04ECD980}"/>
    <dgm:cxn modelId="{39829993-F78E-6142-BFE1-A7650BD9368B}" srcId="{8D28C82B-120D-F54D-A902-541062CB535D}" destId="{90112AEC-60FD-0148-85CB-27FDD21352C9}" srcOrd="1" destOrd="0" parTransId="{15FBFA8F-17AA-4541-B411-3A4DFECD7129}" sibTransId="{ED24E1D6-46CB-024B-9A59-182E96179A87}"/>
    <dgm:cxn modelId="{383C6E4B-078E-5A45-9A48-07526F48414A}" type="presOf" srcId="{356CF71D-E65E-0A44-AD71-16AB04ECD980}" destId="{EBB4A11C-6495-9146-9609-BBDD6FCAD4CE}" srcOrd="0" destOrd="0" presId="urn:microsoft.com/office/officeart/2005/8/layout/bProcess2"/>
    <dgm:cxn modelId="{C751D55E-D50E-FE40-8D41-D00C54F5140E}" type="presOf" srcId="{6C6094FA-B6F2-534F-98C0-58DEAB98E82F}" destId="{362996E8-1B95-594E-B7BE-F29ACFE8F293}" srcOrd="0" destOrd="0" presId="urn:microsoft.com/office/officeart/2005/8/layout/bProcess2"/>
    <dgm:cxn modelId="{05AABDA0-E880-884F-89AB-48CCC20DEF03}" srcId="{8D28C82B-120D-F54D-A902-541062CB535D}" destId="{3B524925-4B4E-6B44-A416-B72C61D54ECF}" srcOrd="0" destOrd="0" parTransId="{5C3EFEA1-E228-7E45-9A1A-34F7DEF28A00}" sibTransId="{E22C945A-65EE-A74B-A545-593E113DDD2F}"/>
    <dgm:cxn modelId="{AF37C8F3-2AA1-6648-8AC2-34DC41E3135A}" type="presOf" srcId="{97F2B394-5D0E-5949-A289-AF399785F4C5}" destId="{395BFA27-F255-0A4C-8E60-7058D32ABF45}" srcOrd="0" destOrd="0" presId="urn:microsoft.com/office/officeart/2005/8/layout/bProcess2"/>
    <dgm:cxn modelId="{9ED131B4-D147-E147-9E07-78B121922C0F}" type="presOf" srcId="{97DA52AE-8EC9-E242-BBA2-9C070409C8BF}" destId="{4BB33BB1-5957-654B-B539-83227D70C511}" srcOrd="0" destOrd="0" presId="urn:microsoft.com/office/officeart/2005/8/layout/bProcess2"/>
    <dgm:cxn modelId="{9DD0F6ED-59C6-7843-AEDF-2E2F5691FA37}" type="presParOf" srcId="{D4A62293-977F-0E4F-BE2F-46CCB122D7CA}" destId="{801DD944-FDA4-6945-87EF-37457E6A79F5}" srcOrd="0" destOrd="0" presId="urn:microsoft.com/office/officeart/2005/8/layout/bProcess2"/>
    <dgm:cxn modelId="{FE6CD925-EE29-3340-ADF5-2E394489EA4F}" type="presParOf" srcId="{D4A62293-977F-0E4F-BE2F-46CCB122D7CA}" destId="{B2300AE3-45F3-2849-A743-B4AD2E7E3324}" srcOrd="1" destOrd="0" presId="urn:microsoft.com/office/officeart/2005/8/layout/bProcess2"/>
    <dgm:cxn modelId="{CF9EAC98-275A-4C4C-9A1E-0F533DF3FEB6}" type="presParOf" srcId="{D4A62293-977F-0E4F-BE2F-46CCB122D7CA}" destId="{47F25DB1-7946-9647-8A0D-441D4EA563E2}" srcOrd="2" destOrd="0" presId="urn:microsoft.com/office/officeart/2005/8/layout/bProcess2"/>
    <dgm:cxn modelId="{F5B82B22-3C5A-BC4B-9315-D267B394E9E9}" type="presParOf" srcId="{47F25DB1-7946-9647-8A0D-441D4EA563E2}" destId="{8A1D3072-21E6-8C46-95D7-4253B8FEF0CF}" srcOrd="0" destOrd="0" presId="urn:microsoft.com/office/officeart/2005/8/layout/bProcess2"/>
    <dgm:cxn modelId="{E258BD1B-B8F1-5742-93F5-537B738C50B9}" type="presParOf" srcId="{47F25DB1-7946-9647-8A0D-441D4EA563E2}" destId="{97B8D638-D1B2-7142-8A94-484C0A8FA852}" srcOrd="1" destOrd="0" presId="urn:microsoft.com/office/officeart/2005/8/layout/bProcess2"/>
    <dgm:cxn modelId="{D6B524AE-376A-2A49-B9C4-82265CC310A6}" type="presParOf" srcId="{D4A62293-977F-0E4F-BE2F-46CCB122D7CA}" destId="{F191A481-7E8A-CC43-A110-58D8CF254EDB}" srcOrd="3" destOrd="0" presId="urn:microsoft.com/office/officeart/2005/8/layout/bProcess2"/>
    <dgm:cxn modelId="{84BB49F9-D344-2F43-8DC4-910A2CA83242}" type="presParOf" srcId="{D4A62293-977F-0E4F-BE2F-46CCB122D7CA}" destId="{078485BE-B23D-4048-8BFB-12DA68743F6D}" srcOrd="4" destOrd="0" presId="urn:microsoft.com/office/officeart/2005/8/layout/bProcess2"/>
    <dgm:cxn modelId="{331C68FA-332F-4B41-921C-F2B0B9E7C63E}" type="presParOf" srcId="{078485BE-B23D-4048-8BFB-12DA68743F6D}" destId="{341457B0-80A0-E240-9E74-12CC7F8486D4}" srcOrd="0" destOrd="0" presId="urn:microsoft.com/office/officeart/2005/8/layout/bProcess2"/>
    <dgm:cxn modelId="{2BFEF419-A7C3-C248-9E5E-0071F3905E05}" type="presParOf" srcId="{078485BE-B23D-4048-8BFB-12DA68743F6D}" destId="{AA511C87-EA76-FF4D-A494-6C7400F555DA}" srcOrd="1" destOrd="0" presId="urn:microsoft.com/office/officeart/2005/8/layout/bProcess2"/>
    <dgm:cxn modelId="{7C6130AD-7C7F-2B43-9A49-07E19146EF02}" type="presParOf" srcId="{D4A62293-977F-0E4F-BE2F-46CCB122D7CA}" destId="{395BFA27-F255-0A4C-8E60-7058D32ABF45}" srcOrd="5" destOrd="0" presId="urn:microsoft.com/office/officeart/2005/8/layout/bProcess2"/>
    <dgm:cxn modelId="{6059713B-A9C1-3749-B493-3CF655AA3FA7}" type="presParOf" srcId="{D4A62293-977F-0E4F-BE2F-46CCB122D7CA}" destId="{7D8BE4FE-7AA8-2D49-81C9-8758903CF932}" srcOrd="6" destOrd="0" presId="urn:microsoft.com/office/officeart/2005/8/layout/bProcess2"/>
    <dgm:cxn modelId="{35777AD8-9034-8947-9A4A-2D64324C98EA}" type="presParOf" srcId="{7D8BE4FE-7AA8-2D49-81C9-8758903CF932}" destId="{4AFD787A-A6E7-5341-9F61-8F41F1763AB3}" srcOrd="0" destOrd="0" presId="urn:microsoft.com/office/officeart/2005/8/layout/bProcess2"/>
    <dgm:cxn modelId="{5B4E57EE-502A-794C-973A-CA58B6B51646}" type="presParOf" srcId="{7D8BE4FE-7AA8-2D49-81C9-8758903CF932}" destId="{362996E8-1B95-594E-B7BE-F29ACFE8F293}" srcOrd="1" destOrd="0" presId="urn:microsoft.com/office/officeart/2005/8/layout/bProcess2"/>
    <dgm:cxn modelId="{E2965AC2-6CB6-EC46-BE24-BE32D4FEFC9B}" type="presParOf" srcId="{D4A62293-977F-0E4F-BE2F-46CCB122D7CA}" destId="{EBB4A11C-6495-9146-9609-BBDD6FCAD4CE}" srcOrd="7" destOrd="0" presId="urn:microsoft.com/office/officeart/2005/8/layout/bProcess2"/>
    <dgm:cxn modelId="{2BB220DC-7598-FA4C-A1E9-CAA414F36977}" type="presParOf" srcId="{D4A62293-977F-0E4F-BE2F-46CCB122D7CA}" destId="{482ECB7D-E750-9A48-AD23-18789242BA76}" srcOrd="8" destOrd="0" presId="urn:microsoft.com/office/officeart/2005/8/layout/bProcess2"/>
    <dgm:cxn modelId="{B536EA7F-AA95-F449-A974-4AFFBB2ACB89}" type="presParOf" srcId="{482ECB7D-E750-9A48-AD23-18789242BA76}" destId="{697F825D-C79D-1841-ADE8-F35F39220A57}" srcOrd="0" destOrd="0" presId="urn:microsoft.com/office/officeart/2005/8/layout/bProcess2"/>
    <dgm:cxn modelId="{84EBA27E-BFD6-6745-BD38-CA32CBFE2C93}" type="presParOf" srcId="{482ECB7D-E750-9A48-AD23-18789242BA76}" destId="{8526C0A2-903F-FB42-A779-DC680823DDAE}" srcOrd="1" destOrd="0" presId="urn:microsoft.com/office/officeart/2005/8/layout/bProcess2"/>
    <dgm:cxn modelId="{361EB12E-0D34-7D42-BDF4-FB5DA3C1E17C}" type="presParOf" srcId="{D4A62293-977F-0E4F-BE2F-46CCB122D7CA}" destId="{4BB33BB1-5957-654B-B539-83227D70C511}" srcOrd="9" destOrd="0" presId="urn:microsoft.com/office/officeart/2005/8/layout/bProcess2"/>
    <dgm:cxn modelId="{73F0ADFA-0AD0-6F4D-9119-C2266380CA5E}" type="presParOf" srcId="{D4A62293-977F-0E4F-BE2F-46CCB122D7CA}" destId="{499A465C-F01E-9D4E-B32D-B0C4B787247C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C578D-2D28-F346-9C43-72E615ABD125}">
      <dsp:nvSpPr>
        <dsp:cNvPr id="0" name=""/>
        <dsp:cNvSpPr/>
      </dsp:nvSpPr>
      <dsp:spPr>
        <a:xfrm>
          <a:off x="3065430" y="1646556"/>
          <a:ext cx="2216878" cy="2312728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SRM//CO and SECU notified, and determine if it is a SECU or SRM request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3173649" y="1754775"/>
        <a:ext cx="2000440" cy="2096290"/>
      </dsp:txXfrm>
    </dsp:sp>
    <dsp:sp modelId="{49946E86-8CAD-C64B-B4ED-78B507BFBD48}">
      <dsp:nvSpPr>
        <dsp:cNvPr id="0" name=""/>
        <dsp:cNvSpPr/>
      </dsp:nvSpPr>
      <dsp:spPr>
        <a:xfrm rot="16200000">
          <a:off x="3886036" y="1358722"/>
          <a:ext cx="5756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667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6A07F-1904-9C41-A28A-8A4F2735A779}">
      <dsp:nvSpPr>
        <dsp:cNvPr id="0" name=""/>
        <dsp:cNvSpPr/>
      </dsp:nvSpPr>
      <dsp:spPr>
        <a:xfrm>
          <a:off x="2561897" y="282909"/>
          <a:ext cx="3223944" cy="78797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Request for Help</a:t>
          </a:r>
        </a:p>
      </dsp:txBody>
      <dsp:txXfrm>
        <a:off x="2600363" y="321375"/>
        <a:ext cx="3147012" cy="711047"/>
      </dsp:txXfrm>
    </dsp:sp>
    <dsp:sp modelId="{BDA29B08-02FD-DA42-997E-6AA2627DC207}">
      <dsp:nvSpPr>
        <dsp:cNvPr id="0" name=""/>
        <dsp:cNvSpPr/>
      </dsp:nvSpPr>
      <dsp:spPr>
        <a:xfrm rot="1800000">
          <a:off x="5261135" y="3521900"/>
          <a:ext cx="3160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085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348EC-36DB-3141-B706-9DBFB630EAEB}">
      <dsp:nvSpPr>
        <dsp:cNvPr id="0" name=""/>
        <dsp:cNvSpPr/>
      </dsp:nvSpPr>
      <dsp:spPr>
        <a:xfrm>
          <a:off x="5556047" y="3402387"/>
          <a:ext cx="918022" cy="92708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SRM</a:t>
          </a:r>
        </a:p>
      </dsp:txBody>
      <dsp:txXfrm>
        <a:off x="5600861" y="3447201"/>
        <a:ext cx="828394" cy="837461"/>
      </dsp:txXfrm>
    </dsp:sp>
    <dsp:sp modelId="{0F34AE1D-95DC-7D48-A23B-D688D821B92D}">
      <dsp:nvSpPr>
        <dsp:cNvPr id="0" name=""/>
        <dsp:cNvSpPr/>
      </dsp:nvSpPr>
      <dsp:spPr>
        <a:xfrm rot="9000000">
          <a:off x="2775402" y="3520591"/>
          <a:ext cx="3108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85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AD99A-C291-0E46-9E8A-5E53AB86D99A}">
      <dsp:nvSpPr>
        <dsp:cNvPr id="0" name=""/>
        <dsp:cNvSpPr/>
      </dsp:nvSpPr>
      <dsp:spPr>
        <a:xfrm>
          <a:off x="1869136" y="3402387"/>
          <a:ext cx="927089" cy="92708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SECU</a:t>
          </a:r>
        </a:p>
      </dsp:txBody>
      <dsp:txXfrm>
        <a:off x="1914393" y="3447644"/>
        <a:ext cx="836575" cy="836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DD944-FDA4-6945-87EF-37457E6A79F5}">
      <dsp:nvSpPr>
        <dsp:cNvPr id="0" name=""/>
        <dsp:cNvSpPr/>
      </dsp:nvSpPr>
      <dsp:spPr>
        <a:xfrm>
          <a:off x="0" y="0"/>
          <a:ext cx="1872697" cy="18726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Request for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SECU</a:t>
          </a:r>
        </a:p>
      </dsp:txBody>
      <dsp:txXfrm>
        <a:off x="274250" y="274250"/>
        <a:ext cx="1324197" cy="1324197"/>
      </dsp:txXfrm>
    </dsp:sp>
    <dsp:sp modelId="{B2300AE3-45F3-2849-A743-B4AD2E7E3324}">
      <dsp:nvSpPr>
        <dsp:cNvPr id="0" name=""/>
        <dsp:cNvSpPr/>
      </dsp:nvSpPr>
      <dsp:spPr>
        <a:xfrm rot="10151891">
          <a:off x="744736" y="2036540"/>
          <a:ext cx="655444" cy="332991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8D638-D1B2-7142-8A94-484C0A8FA852}">
      <dsp:nvSpPr>
        <dsp:cNvPr id="0" name=""/>
        <dsp:cNvSpPr/>
      </dsp:nvSpPr>
      <dsp:spPr>
        <a:xfrm>
          <a:off x="690887" y="2462769"/>
          <a:ext cx="1315590" cy="12694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Criteria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Met?</a:t>
          </a:r>
        </a:p>
      </dsp:txBody>
      <dsp:txXfrm>
        <a:off x="883551" y="2648679"/>
        <a:ext cx="930262" cy="897654"/>
      </dsp:txXfrm>
    </dsp:sp>
    <dsp:sp modelId="{F191A481-7E8A-CC43-A110-58D8CF254EDB}">
      <dsp:nvSpPr>
        <dsp:cNvPr id="0" name=""/>
        <dsp:cNvSpPr/>
      </dsp:nvSpPr>
      <dsp:spPr>
        <a:xfrm rot="8453687">
          <a:off x="1554208" y="3814578"/>
          <a:ext cx="655444" cy="332991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11C87-EA76-FF4D-A494-6C7400F555DA}">
      <dsp:nvSpPr>
        <dsp:cNvPr id="0" name=""/>
        <dsp:cNvSpPr/>
      </dsp:nvSpPr>
      <dsp:spPr>
        <a:xfrm>
          <a:off x="1995805" y="4012408"/>
          <a:ext cx="1163176" cy="11934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TOR</a:t>
          </a:r>
        </a:p>
      </dsp:txBody>
      <dsp:txXfrm>
        <a:off x="2166148" y="4187191"/>
        <a:ext cx="822490" cy="843926"/>
      </dsp:txXfrm>
    </dsp:sp>
    <dsp:sp modelId="{395BFA27-F255-0A4C-8E60-7058D32ABF45}">
      <dsp:nvSpPr>
        <dsp:cNvPr id="0" name=""/>
        <dsp:cNvSpPr/>
      </dsp:nvSpPr>
      <dsp:spPr>
        <a:xfrm rot="1775221">
          <a:off x="2710979" y="3594183"/>
          <a:ext cx="655444" cy="37475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996E8-1B95-594E-B7BE-F29ACFE8F293}">
      <dsp:nvSpPr>
        <dsp:cNvPr id="0" name=""/>
        <dsp:cNvSpPr/>
      </dsp:nvSpPr>
      <dsp:spPr>
        <a:xfrm>
          <a:off x="2859181" y="1834049"/>
          <a:ext cx="1658777" cy="16360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Fact Gathering</a:t>
          </a:r>
        </a:p>
      </dsp:txBody>
      <dsp:txXfrm>
        <a:off x="3102103" y="2073649"/>
        <a:ext cx="1172933" cy="1156894"/>
      </dsp:txXfrm>
    </dsp:sp>
    <dsp:sp modelId="{EBB4A11C-6495-9146-9609-BBDD6FCAD4CE}">
      <dsp:nvSpPr>
        <dsp:cNvPr id="0" name=""/>
        <dsp:cNvSpPr/>
      </dsp:nvSpPr>
      <dsp:spPr>
        <a:xfrm rot="3081212">
          <a:off x="4255798" y="1703925"/>
          <a:ext cx="655444" cy="33299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6C0A2-903F-FB42-A779-DC680823DDAE}">
      <dsp:nvSpPr>
        <dsp:cNvPr id="0" name=""/>
        <dsp:cNvSpPr/>
      </dsp:nvSpPr>
      <dsp:spPr>
        <a:xfrm>
          <a:off x="4803770" y="509296"/>
          <a:ext cx="2869407" cy="143717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Findings and Recommendations</a:t>
          </a:r>
        </a:p>
      </dsp:txBody>
      <dsp:txXfrm>
        <a:off x="5223985" y="719766"/>
        <a:ext cx="2028977" cy="1016237"/>
      </dsp:txXfrm>
    </dsp:sp>
    <dsp:sp modelId="{4BB33BB1-5957-654B-B539-83227D70C511}">
      <dsp:nvSpPr>
        <dsp:cNvPr id="0" name=""/>
        <dsp:cNvSpPr/>
      </dsp:nvSpPr>
      <dsp:spPr>
        <a:xfrm rot="10121819">
          <a:off x="6341160" y="2176924"/>
          <a:ext cx="655444" cy="319618"/>
        </a:xfrm>
        <a:prstGeom prst="triangl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9A465C-F01E-9D4E-B32D-B0C4B787247C}">
      <dsp:nvSpPr>
        <dsp:cNvPr id="0" name=""/>
        <dsp:cNvSpPr/>
      </dsp:nvSpPr>
      <dsp:spPr>
        <a:xfrm>
          <a:off x="5968063" y="2684270"/>
          <a:ext cx="2376097" cy="25077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Decision by Administrator</a:t>
          </a:r>
        </a:p>
      </dsp:txBody>
      <dsp:txXfrm>
        <a:off x="6316034" y="3051516"/>
        <a:ext cx="1680155" cy="1773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393B3-C013-3044-B860-4AE75E695E33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3637B-4FF5-8444-A99E-7E1C78C3D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4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50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41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20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07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81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B57D9-CC1A-4DC3-8E0B-E793A0CD99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9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90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4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63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36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11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637B-4FF5-8444-A99E-7E1C78C3D7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9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0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3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5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8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7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3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16FA-1620-FA47-B42C-9EF36426803A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AE5A-9AD1-F64B-81F1-282F94BC4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6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p.org/secu-sr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undp.org/ses" TargetMode="External"/><Relationship Id="rId4" Type="http://schemas.openxmlformats.org/officeDocument/2006/relationships/hyperlink" Target="https://intranet.undp.org/unit/bpps/DI/SES_Toolk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ecuhotline@undp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8180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lvl="0" algn="ctr">
              <a:defRPr/>
            </a:pPr>
            <a:br>
              <a:rPr lang="en-US" sz="5400" b="1" dirty="0">
                <a:solidFill>
                  <a:srgbClr val="002060"/>
                </a:solidFill>
              </a:rPr>
            </a:b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948567"/>
            <a:ext cx="9144000" cy="1927575"/>
          </a:xfrm>
          <a:prstGeom prst="rect">
            <a:avLst/>
          </a:prstGeom>
          <a:solidFill>
            <a:srgbClr val="07094C">
              <a:alpha val="50000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SES/SRM Webinar Presentation 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Supporting SECU Investigations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GB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" y="23046"/>
            <a:ext cx="7412506" cy="49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7"/>
    </mc:Choice>
    <mc:Fallback xmlns="">
      <p:transition spd="slow" advTm="1043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Informing local communities about the project and SECU</a:t>
            </a:r>
          </a:p>
          <a:p>
            <a:endParaRPr lang="en-US" dirty="0">
              <a:solidFill>
                <a:schemeClr val="tx2"/>
              </a:solidFill>
              <a:effectLst/>
            </a:endParaRPr>
          </a:p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Supporting SECU investigations</a:t>
            </a:r>
          </a:p>
          <a:p>
            <a:pPr marL="18288" indent="0">
              <a:buNone/>
            </a:pPr>
            <a:r>
              <a:rPr lang="en-US" dirty="0">
                <a:solidFill>
                  <a:schemeClr val="tx2"/>
                </a:solidFill>
                <a:effectLst/>
              </a:rPr>
              <a:t> </a:t>
            </a:r>
          </a:p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Bringing the project into compliance and supporting monitoring of activities</a:t>
            </a:r>
          </a:p>
        </p:txBody>
      </p:sp>
    </p:spTree>
    <p:extLst>
      <p:ext uri="{BB962C8B-B14F-4D97-AF65-F5344CB8AC3E}">
        <p14:creationId xmlns:p14="http://schemas.microsoft.com/office/powerpoint/2010/main" val="180787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87"/>
    </mc:Choice>
    <mc:Fallback xmlns="">
      <p:transition spd="slow" advTm="7508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Informing local communities about the project and SECU</a:t>
            </a:r>
          </a:p>
          <a:p>
            <a:pPr lvl="0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Make project information available and accessible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Consult communities on project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Provide information about SECU</a:t>
            </a:r>
          </a:p>
        </p:txBody>
      </p:sp>
    </p:spTree>
    <p:extLst>
      <p:ext uri="{BB962C8B-B14F-4D97-AF65-F5344CB8AC3E}">
        <p14:creationId xmlns:p14="http://schemas.microsoft.com/office/powerpoint/2010/main" val="31352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21"/>
    </mc:Choice>
    <mc:Fallback xmlns="">
      <p:transition spd="slow" advTm="10802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Supporting SECU investigations</a:t>
            </a:r>
          </a:p>
          <a:p>
            <a:pPr marL="18288" lvl="0" indent="0">
              <a:buNone/>
            </a:pPr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Make documents available</a:t>
            </a:r>
          </a:p>
          <a:p>
            <a:pPr lvl="1"/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Assist UNDP staff in establishing contacts </a:t>
            </a:r>
          </a:p>
          <a:p>
            <a:pPr marL="384048" lvl="1" indent="0">
              <a:buNone/>
            </a:pPr>
            <a:endParaRPr lang="en-US" dirty="0">
              <a:solidFill>
                <a:schemeClr val="tx2"/>
              </a:solidFill>
              <a:effectLst/>
            </a:endParaRP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Support meetings in the course of SECU field visits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56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20"/>
    </mc:Choice>
    <mc:Fallback xmlns="">
      <p:transition spd="slow" advTm="2902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Role of UNDP Country Office – cont’d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507792"/>
            <a:ext cx="8236856" cy="441778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  <a:effectLst/>
              </a:rPr>
              <a:t>Bringing the project into compliance and supporting monitoring of activities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Work with partners to implement measures identified by Administrator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Monitor implementation of measures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Report on progress </a:t>
            </a:r>
          </a:p>
          <a:p>
            <a:pPr lvl="1"/>
            <a:r>
              <a:rPr lang="en-US" dirty="0">
                <a:solidFill>
                  <a:schemeClr val="tx2"/>
                </a:solidFill>
                <a:effectLst/>
              </a:rPr>
              <a:t>Continue relationship with stakeholders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96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004"/>
    </mc:Choice>
    <mc:Fallback xmlns="">
      <p:transition spd="slow" advTm="4100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102877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SECU/SRM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3"/>
              </a:rPr>
              <a:t>www.undp.org/secu-srm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SECU-specific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3"/>
              </a:rPr>
              <a:t>www.undp.org/secu</a:t>
            </a:r>
            <a:endParaRPr lang="en-US" sz="2800" b="1" dirty="0">
              <a:solidFill>
                <a:schemeClr val="tx2">
                  <a:lumMod val="90000"/>
                </a:schemeClr>
              </a:solidFill>
              <a:latin typeface="Calibri" panose="020F050202020403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SES Toolkit: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hlinkClick r:id="rId4"/>
              </a:rPr>
              <a:t>intranet.undp.org/unit/bpps/DI/SES_Toolkit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SES Public Website: 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  <a:hlinkClick r:id="rId5"/>
              </a:rPr>
              <a:t>www.undp.org/ses</a:t>
            </a:r>
            <a:r>
              <a:rPr lang="en-US" sz="2800" b="1" dirty="0">
                <a:solidFill>
                  <a:schemeClr val="tx2">
                    <a:lumMod val="90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7" name="Title 2"/>
          <p:cNvSpPr>
            <a:spLocks noGrp="1"/>
          </p:cNvSpPr>
          <p:nvPr>
            <p:ph type="title"/>
          </p:nvPr>
        </p:nvSpPr>
        <p:spPr>
          <a:xfrm>
            <a:off x="0" y="316256"/>
            <a:ext cx="9144000" cy="665019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0"/>
              </a:spcBef>
              <a:defRPr/>
            </a:pPr>
            <a:r>
              <a:rPr lang="en-US" sz="4000" b="1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Learn More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508" y="2905541"/>
            <a:ext cx="4930932" cy="381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2"/>
    </mc:Choice>
    <mc:Fallback xmlns="">
      <p:transition spd="slow" advTm="112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2605"/>
            <a:ext cx="8500223" cy="4931940"/>
          </a:xfrm>
        </p:spPr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Overview of SECU 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Scope of Mandate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dirty="0">
                <a:solidFill>
                  <a:schemeClr val="tx2"/>
                </a:solidFill>
              </a:rPr>
              <a:t>How Requests are Filed and Handled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 marL="342900" lvl="1" indent="-342900">
              <a:lnSpc>
                <a:spcPct val="6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Roles of Country Offices</a:t>
            </a:r>
          </a:p>
          <a:p>
            <a:pPr marL="342900" lvl="1" indent="-342900">
              <a:lnSpc>
                <a:spcPct val="60000"/>
              </a:lnSpc>
              <a:spcBef>
                <a:spcPts val="1000"/>
              </a:spcBef>
              <a:buFont typeface="Arial"/>
              <a:buChar char="•"/>
            </a:pPr>
            <a:endParaRPr lang="en-US" sz="3200" dirty="0">
              <a:solidFill>
                <a:schemeClr val="tx2"/>
              </a:solidFill>
            </a:endParaRPr>
          </a:p>
          <a:p>
            <a:pPr marL="342900" lvl="1" indent="-342900">
              <a:lnSpc>
                <a:spcPct val="7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Additional resources and request for feedback</a:t>
            </a:r>
          </a:p>
          <a:p>
            <a:pPr>
              <a:spcBef>
                <a:spcPts val="1000"/>
              </a:spcBef>
            </a:pPr>
            <a:endParaRPr lang="en-US" dirty="0"/>
          </a:p>
          <a:p>
            <a:pPr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3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60"/>
    </mc:Choice>
    <mc:Fallback xmlns="">
      <p:transition spd="slow" advTm="4126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380573"/>
            <a:ext cx="8816762" cy="7261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chemeClr val="tx2"/>
                </a:solidFill>
              </a:rPr>
              <a:t>SECU’s purpose:  Ensure UNDP’s compliance with its social and environmental commitments, to support sustainable and just development </a:t>
            </a:r>
          </a:p>
          <a:p>
            <a:pPr marL="18288" indent="0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Not designed to assign blame to any individual</a:t>
            </a:r>
          </a:p>
          <a:p>
            <a:pPr marL="1828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44"/>
    </mc:Choice>
    <mc:Fallback xmlns="">
      <p:transition spd="slow" advTm="7204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0"/>
            <a:ext cx="8816762" cy="98598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Overview - Continued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SECU performs investigations when it has evidence that UNDP may not be meeting its social and environmental commitments, and local communities or individuals have been - or may be – harmed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Investigations can be triggered by requests from these communities, by the Lead Compliance Officer, or by the Administrator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Housed within the Office of Audit and Investigations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Report findings and recommendations to the UNDP Administrator, who decides how to respond</a:t>
            </a:r>
          </a:p>
          <a:p>
            <a:pPr marL="1828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4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97"/>
    </mc:Choice>
    <mc:Fallback xmlns="">
      <p:transition spd="slow" advTm="6729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167115"/>
            <a:ext cx="8816762" cy="72614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Scope of Mandate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pPr marL="18288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Investigate project and </a:t>
            </a:r>
            <a:r>
              <a:rPr lang="en-US" dirty="0" err="1">
                <a:solidFill>
                  <a:schemeClr val="tx2"/>
                </a:solidFill>
              </a:rPr>
              <a:t>programme</a:t>
            </a:r>
            <a:r>
              <a:rPr lang="en-US" dirty="0">
                <a:solidFill>
                  <a:schemeClr val="tx2"/>
                </a:solidFill>
              </a:rPr>
              <a:t> activities supported by funding through UNDP accounts  </a:t>
            </a:r>
          </a:p>
          <a:p>
            <a:pPr marL="18288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NIM and DIM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Full investigations of projects or </a:t>
            </a:r>
            <a:r>
              <a:rPr lang="en-US" dirty="0" err="1">
                <a:solidFill>
                  <a:schemeClr val="tx2"/>
                </a:solidFill>
              </a:rPr>
              <a:t>programmes</a:t>
            </a:r>
            <a:r>
              <a:rPr lang="en-US" dirty="0">
                <a:solidFill>
                  <a:schemeClr val="tx2"/>
                </a:solidFill>
              </a:rPr>
              <a:t> approved on or after 1 January 2015</a:t>
            </a:r>
          </a:p>
          <a:p>
            <a:pPr>
              <a:lnSpc>
                <a:spcPct val="7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chemeClr val="tx2"/>
                </a:solidFill>
              </a:rPr>
              <a:t>Advisory review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7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097"/>
    </mc:Choice>
    <mc:Fallback xmlns="">
      <p:transition spd="slow" advTm="870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320" y="167115"/>
            <a:ext cx="8816762" cy="72614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How Requests are Filed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106714"/>
            <a:ext cx="8236856" cy="535214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SECU’s dedicated online submission form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Email to SECU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secuhotline@undp.org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Telephone – SECU Hotline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If a CO receives a request for compliance review, forward it to OAI/SECU</a:t>
            </a:r>
          </a:p>
          <a:p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8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31"/>
    </mc:Choice>
    <mc:Fallback xmlns="">
      <p:transition spd="slow" advTm="317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890" y="200540"/>
            <a:ext cx="8343207" cy="16544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Relationship to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Stakeholder Response Mechanism (SRM)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075135"/>
              </p:ext>
            </p:extLst>
          </p:nvPr>
        </p:nvGraphicFramePr>
        <p:xfrm>
          <a:off x="378890" y="1854982"/>
          <a:ext cx="8343206" cy="4612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24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562"/>
    </mc:Choice>
    <mc:Fallback xmlns="">
      <p:transition spd="slow" advTm="8856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6733" y="303049"/>
            <a:ext cx="7543800" cy="6160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How SECU Handles Requests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580464"/>
              </p:ext>
            </p:extLst>
          </p:nvPr>
        </p:nvGraphicFramePr>
        <p:xfrm>
          <a:off x="329885" y="1158411"/>
          <a:ext cx="8494539" cy="5373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51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15"/>
    </mc:Choice>
    <mc:Fallback xmlns="">
      <p:transition spd="slow" advTm="8561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08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Possible Administrator Responses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287" y="1253365"/>
            <a:ext cx="8236856" cy="4893435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Modifications to UNDP approach to Project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Withholding support pending measures for compliance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Stopping disbursements when harm is found and compliance is not possible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532638" indent="-51435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No action</a:t>
            </a:r>
          </a:p>
          <a:p>
            <a:pPr marL="532638" indent="-51435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300"/>
    </mc:Choice>
    <mc:Fallback xmlns="">
      <p:transition spd="slow" advTm="73300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7dc329d3-ec0f-4724-80ce-81d3b60953f2">English</Language>
    <_dlc_DocId xmlns="05e84800-ff9a-43bb-bb7e-6161dfe90000">KKKATZMDSDUY-131-42</_dlc_DocId>
    <_dlc_DocIdUrl xmlns="05e84800-ff9a-43bb-bb7e-6161dfe90000">
      <Url>https://intranet.undp.org/unit/bpps/DI/SES_Toolkit/_layouts/DocIdRedir.aspx?ID=KKKATZMDSDUY-131-42</Url>
      <Description>KKKATZMDSDUY-131-42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A9B14753ECD3409663DC34371A88BA" ma:contentTypeVersion="1" ma:contentTypeDescription="Create a new document." ma:contentTypeScope="" ma:versionID="ec2c7a03f21f87d71a8b3af11b0f8a51">
  <xsd:schema xmlns:xsd="http://www.w3.org/2001/XMLSchema" xmlns:xs="http://www.w3.org/2001/XMLSchema" xmlns:p="http://schemas.microsoft.com/office/2006/metadata/properties" xmlns:ns2="7dc329d3-ec0f-4724-80ce-81d3b60953f2" xmlns:ns3="05e84800-ff9a-43bb-bb7e-6161dfe90000" targetNamespace="http://schemas.microsoft.com/office/2006/metadata/properties" ma:root="true" ma:fieldsID="be76f878f0b082517458800b4842a000" ns2:_="" ns3:_="">
    <xsd:import namespace="7dc329d3-ec0f-4724-80ce-81d3b60953f2"/>
    <xsd:import namespace="05e84800-ff9a-43bb-bb7e-6161dfe90000"/>
    <xsd:element name="properties">
      <xsd:complexType>
        <xsd:sequence>
          <xsd:element name="documentManagement">
            <xsd:complexType>
              <xsd:all>
                <xsd:element ref="ns2:Languag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29d3-ec0f-4724-80ce-81d3b60953f2" elementFormDefault="qualified">
    <xsd:import namespace="http://schemas.microsoft.com/office/2006/documentManagement/types"/>
    <xsd:import namespace="http://schemas.microsoft.com/office/infopath/2007/PartnerControls"/>
    <xsd:element name="Language" ma:index="8" nillable="true" ma:displayName="Language" ma:default="English" ma:format="Dropdown" ma:internalName="Language">
      <xsd:simpleType>
        <xsd:restriction base="dms:Choice">
          <xsd:enumeration value="English"/>
          <xsd:enumeration value="French"/>
          <xsd:enumeration value="Spanish"/>
          <xsd:enumeration value="Arabic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84800-ff9a-43bb-bb7e-6161dfe9000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B4BC8E-CDB9-40C0-8A94-A75574F0068A}"/>
</file>

<file path=customXml/itemProps2.xml><?xml version="1.0" encoding="utf-8"?>
<ds:datastoreItem xmlns:ds="http://schemas.openxmlformats.org/officeDocument/2006/customXml" ds:itemID="{F5D2DE27-E9F9-4A92-821A-145ADBC611A1}"/>
</file>

<file path=customXml/itemProps3.xml><?xml version="1.0" encoding="utf-8"?>
<ds:datastoreItem xmlns:ds="http://schemas.openxmlformats.org/officeDocument/2006/customXml" ds:itemID="{5FD05C87-391D-46D0-AA12-604AEFD231D6}"/>
</file>

<file path=customXml/itemProps4.xml><?xml version="1.0" encoding="utf-8"?>
<ds:datastoreItem xmlns:ds="http://schemas.openxmlformats.org/officeDocument/2006/customXml" ds:itemID="{AD43F063-1395-4528-91E8-8863E3190A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400</Words>
  <Application>Microsoft Office PowerPoint</Application>
  <PresentationFormat>Näytössä katseltava diaesitys (4:3)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 </vt:lpstr>
      <vt:lpstr>Outline</vt:lpstr>
      <vt:lpstr>Overview</vt:lpstr>
      <vt:lpstr>Overview - Continued</vt:lpstr>
      <vt:lpstr>Scope of Mandate</vt:lpstr>
      <vt:lpstr>How Requests are Filed</vt:lpstr>
      <vt:lpstr>Relationship to  Stakeholder Response Mechanism (SRM)</vt:lpstr>
      <vt:lpstr>How SECU Handles Requests</vt:lpstr>
      <vt:lpstr>Possible Administrator Responses</vt:lpstr>
      <vt:lpstr>Role of UNDP Country Office</vt:lpstr>
      <vt:lpstr>Role of UNDP Country Office – cont’d</vt:lpstr>
      <vt:lpstr>Role of UNDP Country Office – cont’d</vt:lpstr>
      <vt:lpstr>Role of UNDP Country Office – cont’d</vt:lpstr>
      <vt:lpstr>Learn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SECU</dc:title>
  <dc:creator>Anne Perrault</dc:creator>
  <cp:lastModifiedBy>Elisa Hara</cp:lastModifiedBy>
  <cp:revision>30</cp:revision>
  <dcterms:created xsi:type="dcterms:W3CDTF">2015-08-10T19:05:55Z</dcterms:created>
  <dcterms:modified xsi:type="dcterms:W3CDTF">2016-10-14T21:17:45Z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0x01010036A9B14753ECD3409663DC34371A88BA</vt:lpwstr>
  </property>
  <property fmtid="{D5CDD505-2E9C-101B-9397-08002B2CF9AE}" pid="3" name="_dlc_DocIdItemGuid">
    <vt:lpwstr>e1d08642-e65b-4b21-ade1-31c29a39050c</vt:lpwstr>
  </property>
</Properties>
</file>