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Layouts/slideLayout.xml" ContentType="application/vnd.openxmlformats-officedocument.presentationml.slideLayout+xml"/>
  <Override PartName="/ppt/slideMasters/slideMaster.xml" ContentType="application/vnd.openxmlformats-officedocument.presentationml.slideMaster+xml"/>
  <Override PartName="/ppt/theme/theme.xml" ContentType="application/vnd.openxmlformats-officedocument.theme+xml"/>
  <Override PartName="/ppt/slides/slide1.xml" ContentType="application/vnd.openxmlformats-officedocument.presentationml.slide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3"/>
  </p:sldIdLst>
  <p:sldSz cx="9144000" cy="6858000"/>
  <p:notesSz cx="6858000" cy="9144000"/>
</p:presentation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5.xml"/><Relationship Id="rId3" Type="http://schemas.openxmlformats.org/officeDocument/2006/relationships/slide" Target="slides/slide1.xml"/><Relationship Id="rId7" Type="http://schemas.openxmlformats.org/officeDocument/2006/relationships/customXml" Target="../customXml/item4.xml"/><Relationship Id="rId2" Type="http://schemas.openxmlformats.org/officeDocument/2006/relationships/theme" Target="theme/theme.xml"/><Relationship Id="rId1" Type="http://schemas.openxmlformats.org/officeDocument/2006/relationships/slideMaster" Target="slideMasters/slideMaster.xml"/><Relationship Id="rId6" Type="http://schemas.openxmlformats.org/officeDocument/2006/relationships/customXml" Target="../customXml/item3.xml"/><Relationship Id="rId5" Type="http://schemas.openxmlformats.org/officeDocument/2006/relationships/customXml" Target="../customXml/item2.xml"/><Relationship Id="rId4" Type="http://schemas.openxmlformats.org/officeDocument/2006/relationships/customXml" Target="../customXml/item1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s/_rels/slide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PictId1" Type="http://schemas.openxmlformats.org/officeDocument/2006/relationships/image" Target="../media/image2.jpeg"/><Relationship Id="rPictId2" Type="http://schemas.openxmlformats.org/officeDocument/2006/relationships/image" Target="../media/image3.jpeg"/><Relationship Id="rPictId3" Type="http://schemas.openxmlformats.org/officeDocument/2006/relationships/image" Target="../media/image4.jpeg"/><Relationship Id="rPictId4" Type="http://schemas.openxmlformats.org/officeDocument/2006/relationships/image" Target="../media/image5.jpeg"/><Relationship Id="rPictId5" Type="http://schemas.openxmlformats.org/officeDocument/2006/relationships/image" Target="../media/image6.jpeg"/><Relationship Id="rId1" Type="http://schemas.openxmlformats.org/officeDocument/2006/relationships/slideLayout" Target="../slideLayouts/slideLayout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786384" y="6096"/>
            <a:ext cx="505968" cy="591312"/>
          </a:xfrm>
          <a:prstGeom prst="rect">
            <a:avLst/>
          </a:prstGeom>
        </p:spPr>
      </p:pic>
      <p:pic>
        <p:nvPicPr>
          <p:cNvPr id="3" name=""/>
          <p:cNvPicPr>
            <a:picLocks noChangeAspect="1"/>
          </p:cNvPicPr>
          <p:nvPr/>
        </p:nvPicPr>
        <p:blipFill>
          <a:blip r:embed="rPictId1"/>
          <a:stretch>
            <a:fillRect/>
          </a:stretch>
        </p:blipFill>
        <p:spPr>
          <a:xfrm>
            <a:off x="4437888" y="249936"/>
            <a:ext cx="304800" cy="316992"/>
          </a:xfrm>
          <a:prstGeom prst="rect">
            <a:avLst/>
          </a:prstGeom>
        </p:spPr>
      </p:pic>
      <p:pic>
        <p:nvPicPr>
          <p:cNvPr id="4" name=""/>
          <p:cNvPicPr>
            <a:picLocks noChangeAspect="1"/>
          </p:cNvPicPr>
          <p:nvPr/>
        </p:nvPicPr>
        <p:blipFill>
          <a:blip r:embed="rPictId2"/>
          <a:stretch>
            <a:fillRect/>
          </a:stretch>
        </p:blipFill>
        <p:spPr>
          <a:xfrm>
            <a:off x="0" y="603504"/>
            <a:ext cx="944880" cy="658368"/>
          </a:xfrm>
          <a:prstGeom prst="rect">
            <a:avLst/>
          </a:prstGeom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PictId3"/>
          <a:stretch>
            <a:fillRect/>
          </a:stretch>
        </p:blipFill>
        <p:spPr>
          <a:xfrm>
            <a:off x="0" y="5718048"/>
            <a:ext cx="1432560" cy="1139952"/>
          </a:xfrm>
          <a:prstGeom prst="rect">
            <a:avLst/>
          </a:prstGeom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PictId4"/>
          <a:stretch>
            <a:fillRect/>
          </a:stretch>
        </p:blipFill>
        <p:spPr>
          <a:xfrm>
            <a:off x="926592" y="914400"/>
            <a:ext cx="7303008" cy="4992624"/>
          </a:xfrm>
          <a:prstGeom prst="rect">
            <a:avLst/>
          </a:prstGeom>
        </p:spPr>
      </p:pic>
      <p:pic>
        <p:nvPicPr>
          <p:cNvPr id="7" name=""/>
          <p:cNvPicPr>
            <a:picLocks noChangeAspect="1"/>
          </p:cNvPicPr>
          <p:nvPr/>
        </p:nvPicPr>
        <p:blipFill>
          <a:blip r:embed="rPictId5"/>
          <a:stretch>
            <a:fillRect/>
          </a:stretch>
        </p:blipFill>
        <p:spPr>
          <a:xfrm>
            <a:off x="7839456" y="5718048"/>
            <a:ext cx="1304544" cy="1139952"/>
          </a:xfrm>
          <a:prstGeom prst="rect">
            <a:avLst/>
          </a:prstGeom>
        </p:spPr>
      </p:pic>
      <p:sp>
        <p:nvSpPr>
          <p:cNvPr id="8" name=""/>
          <p:cNvSpPr/>
          <p:nvPr/>
        </p:nvSpPr>
        <p:spPr>
          <a:xfrm>
            <a:off x="554736" y="4767072"/>
            <a:ext cx="316992" cy="195072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63500" indent="0"/>
            <a:r>
              <a:rPr lang="ru" b="1" sz="2200">
                <a:solidFill>
                  <a:srgbClr val="4FB47E"/>
                </a:solidFill>
                <a:latin typeface="Georgia"/>
              </a:rPr>
              <a:t>Я</a:t>
            </a:r>
          </a:p>
        </p:txBody>
      </p:sp>
      <p:sp>
        <p:nvSpPr>
          <p:cNvPr id="9" name=""/>
          <p:cNvSpPr/>
          <p:nvPr/>
        </p:nvSpPr>
        <p:spPr>
          <a:xfrm>
            <a:off x="5809488" y="6376416"/>
            <a:ext cx="530352" cy="14020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63500" indent="0"/>
            <a:r>
              <a:rPr lang="ru" i="1" sz="1450" spc="-150">
                <a:solidFill>
                  <a:srgbClr val="139C52"/>
                </a:solidFill>
                <a:latin typeface="Franklin Gothic Heavy"/>
              </a:rPr>
              <a:t>ШШШ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DP Programme Document" ma:contentTypeID="0x010100F075C04BA242A84ABD3293E3AD35CDA400AB50428DC784B44FAACCAA5FAE40C0590045B5E632B552204ABF0E616DD66BDA0F" ma:contentTypeVersion="73" ma:contentTypeDescription="" ma:contentTypeScope="" ma:versionID="9de00a5f5954494ae107930a66ca92e2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1ed4137b-41b2-488b-8250-6d369ec27664" xmlns:ns4="f1161f5b-24a3-4c2d-bc81-44cb9325e8ee" targetNamespace="http://schemas.microsoft.com/office/2006/metadata/properties" ma:root="true" ma:fieldsID="074a45cdc06b655c19533db1d6232777" ns1:_="" ns2:_="" ns3:_="" ns4:_="">
    <xsd:import namespace="http://schemas.microsoft.com/sharepoint/v3"/>
    <xsd:import namespace="http://schemas.microsoft.com/sharepoint/v3/fields"/>
    <xsd:import namespace="1ed4137b-41b2-488b-8250-6d369ec27664"/>
    <xsd:import namespace="f1161f5b-24a3-4c2d-bc81-44cb9325e8ee"/>
    <xsd:element name="properties">
      <xsd:complexType>
        <xsd:sequence>
          <xsd:element name="documentManagement">
            <xsd:complexType>
              <xsd:all>
                <xsd:element ref="ns3:UndpClassificationLevel" minOccurs="0"/>
                <xsd:element ref="ns4:UNDPPOPPFunctionalArea" minOccurs="0"/>
                <xsd:element ref="ns3:UndpProjectNo" minOccurs="0"/>
                <xsd:element ref="ns4:Outcome1" minOccurs="0"/>
                <xsd:element ref="ns3:UndpDocStatus" minOccurs="0"/>
                <xsd:element ref="ns3:UndpOUCode" minOccurs="0"/>
                <xsd:element ref="ns3:UndpDocFormat" minOccurs="0"/>
                <xsd:element ref="ns3:UndpDocID" minOccurs="0"/>
                <xsd:element ref="ns4:PDC_x0020_Document_x0020_Category" minOccurs="0"/>
                <xsd:element ref="ns4:UNDPPublishedDate" minOccurs="0"/>
                <xsd:element ref="ns4:UNDPSummary" minOccurs="0"/>
                <xsd:element ref="ns3:TaxCatchAll" minOccurs="0"/>
                <xsd:element ref="ns3:TaxCatchAllLabel" minOccurs="0"/>
                <xsd:element ref="ns3:UndpDocTypeMMTaxHTField0" minOccurs="0"/>
                <xsd:element ref="ns3:UNDPCountryTaxHTField0" minOccurs="0"/>
                <xsd:element ref="ns3:UNDPDocumentCategoryTaxHTField0" minOccurs="0"/>
                <xsd:element ref="ns3:b6db62fdefd74bd188b0c1cc54de5bcf" minOccurs="0"/>
                <xsd:element ref="ns3:UN_x0020_LanguagesTaxHTField0" minOccurs="0"/>
                <xsd:element ref="ns3:c4e2ab2cc9354bbf9064eeb465a566ea" minOccurs="0"/>
                <xsd:element ref="ns3:UNDPFocusAreasTaxHTField0" minOccurs="0"/>
                <xsd:element ref="ns4:o4086b1782a74105bb5269035bccc8e9" minOccurs="0"/>
                <xsd:element ref="ns4:Project_x0020_Number" minOccurs="0"/>
                <xsd:element ref="ns4:idff2b682fce4d0680503cd9036a3260" minOccurs="0"/>
                <xsd:element ref="ns3:UndpIsTemplate" minOccurs="0"/>
                <xsd:element ref="ns4:gc6531b704974d528487414686b72f6f" minOccurs="0"/>
                <xsd:element ref="ns4:Project_x0020_Manager" minOccurs="0"/>
                <xsd:element ref="ns2:_Publisher" minOccurs="0"/>
                <xsd:element ref="ns4:_dlc_DocId" minOccurs="0"/>
                <xsd:element ref="ns4:_dlc_DocIdUrl" minOccurs="0"/>
                <xsd:element ref="ns4:_dlc_DocIdPersistId" minOccurs="0"/>
                <xsd:element ref="ns4:Document_x0020_Coverage_x0020_Period_x0020_Start_x0020_Date" minOccurs="0"/>
                <xsd:element ref="ns4:Document_x0020_Coverage_x0020_Period_x0020_End_x0020_Date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atedBy" ma:index="52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53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54" nillable="true" ma:displayName="Number of Likes" ma:internalName="LikesCount">
      <xsd:simpleType>
        <xsd:restriction base="dms:Unknown"/>
      </xsd:simpleType>
    </xsd:element>
    <xsd:element name="LikedBy" ma:index="55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Publisher" ma:index="46" nillable="true" ma:displayName="Publisher" ma:description="The person who published the document" ma:hidden="true" ma:internalName="_Publisher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d4137b-41b2-488b-8250-6d369ec27664" elementFormDefault="qualified">
    <xsd:import namespace="http://schemas.microsoft.com/office/2006/documentManagement/types"/>
    <xsd:import namespace="http://schemas.microsoft.com/office/infopath/2007/PartnerControls"/>
    <xsd:element name="UndpClassificationLevel" ma:index="4" nillable="true" ma:displayName="Classification Level" ma:default="Internal Use Only" ma:description="re: UNDP Information Classification &amp; Handling Standard" ma:format="Dropdown" ma:internalName="UndpClassificationLevel">
      <xsd:simpleType>
        <xsd:restriction base="dms:Choice">
          <xsd:enumeration value="Internal Use Only"/>
          <xsd:enumeration value="Confidential"/>
          <xsd:enumeration value="Highly Confidential"/>
          <xsd:enumeration value="Public"/>
        </xsd:restriction>
      </xsd:simpleType>
    </xsd:element>
    <xsd:element name="UndpProjectNo" ma:index="8" nillable="true" ma:displayName="Project No" ma:description="If applicable, the Atlas Project Number that this document relates to." ma:internalName="UndpProjectNo" ma:readOnly="false">
      <xsd:simpleType>
        <xsd:restriction base="dms:Text">
          <xsd:maxLength value="12"/>
        </xsd:restriction>
      </xsd:simpleType>
    </xsd:element>
    <xsd:element name="UndpDocStatus" ma:index="10" nillable="true" ma:displayName="Document Status" ma:default="Draft" ma:description="The status of the document" ma:format="Dropdown" ma:internalName="UndpDocStatus">
      <xsd:simpleType>
        <xsd:restriction base="dms:Choice">
          <xsd:enumeration value="Draft"/>
          <xsd:enumeration value="Reviewed"/>
          <xsd:enumeration value="Approved"/>
          <xsd:enumeration value="Not Approved"/>
          <xsd:enumeration value="Final"/>
          <xsd:enumeration value="Expired"/>
        </xsd:restriction>
      </xsd:simpleType>
    </xsd:element>
    <xsd:element name="UndpOUCode" ma:index="11" nillable="true" ma:displayName="Unit Code" ma:description="The Atlas Unit Code of the authoring Unit" ma:format="Dropdown" ma:internalName="UndpOUCode">
      <xsd:simpleType>
        <xsd:restriction base="dms:Choice">
          <xsd:enumeration value="ABW"/>
          <xsd:enumeration value="AFG"/>
          <xsd:enumeration value="AGO"/>
          <xsd:enumeration value="AIA"/>
          <xsd:enumeration value="ALB"/>
          <xsd:enumeration value="ANT"/>
          <xsd:enumeration value="ARE"/>
          <xsd:enumeration value="ARG"/>
          <xsd:enumeration value="ARM"/>
          <xsd:enumeration value="ATG"/>
          <xsd:enumeration value="AZE"/>
          <xsd:enumeration value="BDI"/>
          <xsd:enumeration value="BEN"/>
          <xsd:enumeration value="BFA"/>
          <xsd:enumeration value="BGD"/>
          <xsd:enumeration value="BGR"/>
          <xsd:enumeration value="BHR"/>
          <xsd:enumeration value="BHS"/>
          <xsd:enumeration value="BIH"/>
          <xsd:enumeration value="BLR"/>
          <xsd:enumeration value="BLZ"/>
          <xsd:enumeration value="BMU"/>
          <xsd:enumeration value="BOL"/>
          <xsd:enumeration value="BRA"/>
          <xsd:enumeration value="BRB"/>
          <xsd:enumeration value="BRC"/>
          <xsd:enumeration value="BTN"/>
          <xsd:enumeration value="BWA"/>
          <xsd:enumeration value="CAF"/>
          <xsd:enumeration value="CHL"/>
          <xsd:enumeration value="CHN"/>
          <xsd:enumeration value="CIV"/>
          <xsd:enumeration value="CMR"/>
          <xsd:enumeration value="COD"/>
          <xsd:enumeration value="COG"/>
          <xsd:enumeration value="COK"/>
          <xsd:enumeration value="COL"/>
          <xsd:enumeration value="COM"/>
          <xsd:enumeration value="CPV"/>
          <xsd:enumeration value="CRC"/>
          <xsd:enumeration value="CRI"/>
          <xsd:enumeration value="CUB"/>
          <xsd:enumeration value="CUR"/>
          <xsd:enumeration value="CYM"/>
          <xsd:enumeration value="CYP"/>
          <xsd:enumeration value="DJI"/>
          <xsd:enumeration value="DMA"/>
          <xsd:enumeration value="DOM"/>
          <xsd:enumeration value="DZA"/>
          <xsd:enumeration value="ECU"/>
          <xsd:enumeration value="EGY"/>
          <xsd:enumeration value="ERI"/>
          <xsd:enumeration value="ETH"/>
          <xsd:enumeration value="FJI"/>
          <xsd:enumeration value="FSM"/>
          <xsd:enumeration value="GAB"/>
          <xsd:enumeration value="GEO"/>
          <xsd:enumeration value="GHA"/>
          <xsd:enumeration value="GIN"/>
          <xsd:enumeration value="GMB"/>
          <xsd:enumeration value="GNB"/>
          <xsd:enumeration value="GNQ"/>
          <xsd:enumeration value="GRD"/>
          <xsd:enumeration value="GTM"/>
          <xsd:enumeration value="GUY"/>
          <xsd:enumeration value="HND"/>
          <xsd:enumeration value="HRV"/>
          <xsd:enumeration value="HTI"/>
          <xsd:enumeration value="IDN"/>
          <xsd:enumeration value="IND"/>
          <xsd:enumeration value="IRN"/>
          <xsd:enumeration value="IRQ"/>
          <xsd:enumeration value="JAM"/>
          <xsd:enumeration value="JOR"/>
          <xsd:enumeration value="KAZ"/>
          <xsd:enumeration value="KEN"/>
          <xsd:enumeration value="KGZ"/>
          <xsd:enumeration value="KHM"/>
          <xsd:enumeration value="KIR"/>
          <xsd:enumeration value="KNA"/>
          <xsd:enumeration value="KOR"/>
          <xsd:enumeration value="KOS"/>
          <xsd:enumeration value="KWT"/>
          <xsd:enumeration value="LAO"/>
          <xsd:enumeration value="LBN"/>
          <xsd:enumeration value="LBR"/>
          <xsd:enumeration value="LBY"/>
          <xsd:enumeration value="LCA"/>
          <xsd:enumeration value="LKA"/>
          <xsd:enumeration value="LSO"/>
          <xsd:enumeration value="LTU"/>
          <xsd:enumeration value="LVA"/>
          <xsd:enumeration value="MAR"/>
          <xsd:enumeration value="MDA"/>
          <xsd:enumeration value="MDG"/>
          <xsd:enumeration value="MDV"/>
          <xsd:enumeration value="MEX"/>
          <xsd:enumeration value="MHL"/>
          <xsd:enumeration value="MKD"/>
          <xsd:enumeration value="MLI"/>
          <xsd:enumeration value="MMR"/>
          <xsd:enumeration value="MNE"/>
          <xsd:enumeration value="MNG"/>
          <xsd:enumeration value="MOZ"/>
          <xsd:enumeration value="MRT"/>
          <xsd:enumeration value="MSR"/>
          <xsd:enumeration value="MUS"/>
          <xsd:enumeration value="MWI"/>
          <xsd:enumeration value="MYS"/>
          <xsd:enumeration value="NAM"/>
          <xsd:enumeration value="NER"/>
          <xsd:enumeration value="NGA"/>
          <xsd:enumeration value="NIC"/>
          <xsd:enumeration value="NIU"/>
          <xsd:enumeration value="NPL"/>
          <xsd:enumeration value="NRU"/>
          <xsd:enumeration value="PAK"/>
          <xsd:enumeration value="PAL"/>
          <xsd:enumeration value="PAN"/>
          <xsd:enumeration value="PER"/>
          <xsd:enumeration value="PHL"/>
          <xsd:enumeration value="PLW"/>
          <xsd:enumeration value="PNG"/>
          <xsd:enumeration value="POL"/>
          <xsd:enumeration value="PRK"/>
          <xsd:enumeration value="PRY"/>
          <xsd:enumeration value="PSC"/>
          <xsd:enumeration value="QAT"/>
          <xsd:enumeration value="R11"/>
          <xsd:enumeration value="R12"/>
          <xsd:enumeration value="R44"/>
          <xsd:enumeration value="R45"/>
          <xsd:enumeration value="R46"/>
          <xsd:enumeration value="R47"/>
          <xsd:enumeration value="RJB"/>
          <xsd:enumeration value="ROU"/>
          <xsd:enumeration value="RUS"/>
          <xsd:enumeration value="RWA"/>
          <xsd:enumeration value="SAU"/>
          <xsd:enumeration value="SDN"/>
          <xsd:enumeration value="SEN"/>
          <xsd:enumeration value="SLB"/>
          <xsd:enumeration value="SLE"/>
          <xsd:enumeration value="SLV"/>
          <xsd:enumeration value="SOM"/>
          <xsd:enumeration value="SRB"/>
          <xsd:enumeration value="SSD"/>
          <xsd:enumeration value="STP"/>
          <xsd:enumeration value="SUR"/>
          <xsd:enumeration value="SVK"/>
          <xsd:enumeration value="SWZ"/>
          <xsd:enumeration value="SYC"/>
          <xsd:enumeration value="SYR"/>
          <xsd:enumeration value="TCA"/>
          <xsd:enumeration value="TCD"/>
          <xsd:enumeration value="TGO"/>
          <xsd:enumeration value="THA"/>
          <xsd:enumeration value="TJK"/>
          <xsd:enumeration value="TKL"/>
          <xsd:enumeration value="TKM"/>
          <xsd:enumeration value="TLS"/>
          <xsd:enumeration value="TON"/>
          <xsd:enumeration value="TTO"/>
          <xsd:enumeration value="TUN"/>
          <xsd:enumeration value="TUR"/>
          <xsd:enumeration value="TUV"/>
          <xsd:enumeration value="TZA"/>
          <xsd:enumeration value="UGA"/>
          <xsd:enumeration value="UKR"/>
          <xsd:enumeration value="UNV"/>
          <xsd:enumeration value="URY"/>
          <xsd:enumeration value="UZB"/>
          <xsd:enumeration value="VCT"/>
          <xsd:enumeration value="VEN"/>
          <xsd:enumeration value="VGB"/>
          <xsd:enumeration value="VNM"/>
          <xsd:enumeration value="VUT"/>
          <xsd:enumeration value="WSM"/>
          <xsd:enumeration value="YEM"/>
          <xsd:enumeration value="ZAF"/>
          <xsd:enumeration value="ZMB"/>
          <xsd:enumeration value="ZWE"/>
          <xsd:enumeration value="H01"/>
          <xsd:enumeration value="H02"/>
          <xsd:enumeration value="H03"/>
          <xsd:enumeration value="H04"/>
          <xsd:enumeration value="H05"/>
          <xsd:enumeration value="H10"/>
          <xsd:enumeration value="H11"/>
          <xsd:enumeration value="H13"/>
          <xsd:enumeration value="H13"/>
          <xsd:enumeration value="H14"/>
          <xsd:enumeration value="H15"/>
          <xsd:enumeration value="H17"/>
          <xsd:enumeration value="H18"/>
          <xsd:enumeration value="H19"/>
          <xsd:enumeration value="H20"/>
          <xsd:enumeration value="H21"/>
          <xsd:enumeration value="H22"/>
          <xsd:enumeration value="H23"/>
          <xsd:enumeration value="H24"/>
          <xsd:enumeration value="H25"/>
          <xsd:enumeration value="H26"/>
          <xsd:enumeration value="H27"/>
          <xsd:enumeration value="H28"/>
          <xsd:enumeration value="H30"/>
          <xsd:enumeration value="H31"/>
          <xsd:enumeration value="H35"/>
          <xsd:enumeration value="H42"/>
          <xsd:enumeration value="H43"/>
          <xsd:enumeration value="H45"/>
          <xsd:enumeration value="H46"/>
          <xsd:enumeration value="H48"/>
          <xsd:enumeration value="H49"/>
          <xsd:enumeration value="H51"/>
          <xsd:enumeration value="H54"/>
          <xsd:enumeration value="H56"/>
          <xsd:enumeration value="H57"/>
          <xsd:enumeration value="H58"/>
          <xsd:enumeration value="H59"/>
          <xsd:enumeration value="H61"/>
          <xsd:enumeration value="H62"/>
          <xsd:enumeration value="H70"/>
          <xsd:enumeration value="H71"/>
        </xsd:restriction>
      </xsd:simpleType>
    </xsd:element>
    <xsd:element name="UndpDocFormat" ma:index="12" nillable="true" ma:displayName="Document Medium" ma:description="The medium/format from which this document originated (i.e. Fax, Paper, eDocument etc.)" ma:format="Dropdown" ma:internalName="UndpDocFormat">
      <xsd:simpleType>
        <xsd:restriction base="dms:Choice">
          <xsd:enumeration value="E-Document"/>
          <xsd:enumeration value="Letter/Paper"/>
          <xsd:enumeration value="E-Mail"/>
          <xsd:enumeration value="Fax/Telecopy"/>
          <xsd:enumeration value="Audio"/>
          <xsd:enumeration value="Database"/>
          <xsd:enumeration value="Image/Picture"/>
          <xsd:enumeration value="Instant Message"/>
          <xsd:enumeration value="Social Media"/>
        </xsd:restriction>
      </xsd:simpleType>
    </xsd:element>
    <xsd:element name="UndpDocID" ma:index="14" nillable="true" ma:displayName="Doc ID" ma:description="The Unique ID number for this document. Reserve for System Use." ma:internalName="UndpDocID">
      <xsd:simpleType>
        <xsd:restriction base="dms:Text">
          <xsd:maxLength value="35"/>
        </xsd:restriction>
      </xsd:simpleType>
    </xsd:element>
    <xsd:element name="TaxCatchAll" ma:index="23" nillable="true" ma:displayName="Taxonomy Catch All Column" ma:hidden="true" ma:list="{ebf97bad-dcbe-4f0d-9a23-b800605d6ac9}" ma:internalName="TaxCatchAll" ma:showField="CatchAllData" ma:web="f1161f5b-24a3-4c2d-bc81-44cb9325e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4" nillable="true" ma:displayName="Taxonomy Catch All Column1" ma:hidden="true" ma:list="{ebf97bad-dcbe-4f0d-9a23-b800605d6ac9}" ma:internalName="TaxCatchAllLabel" ma:readOnly="true" ma:showField="CatchAllDataLabel" ma:web="f1161f5b-24a3-4c2d-bc81-44cb9325e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UndpDocTypeMMTaxHTField0" ma:index="25" nillable="true" ma:taxonomy="true" ma:internalName="UndpDocTypeMMTaxHTField0" ma:taxonomyFieldName="UndpDocTypeMM" ma:displayName="Document Type" ma:default="" ma:fieldId="{ef94467a-fb76-4b42-91a0-5b5bdb6c8d34}" ma:sspId="28e6c43a-9e99-4bdd-9574-a0fa4ea3b61e" ma:termSetId="9ee71e91-19a9-476b-852f-3c2a633960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CountryTaxHTField0" ma:index="27" nillable="true" ma:taxonomy="true" ma:internalName="UNDPCountryTaxHTField0" ma:taxonomyFieldName="UNDPCountry" ma:displayName="Applies To Unit/Office/Country" ma:default="" ma:fieldId="{81e4cc14-7d66-47aa-92fc-e5e3ceab8cf9}" ma:taxonomyMulti="true" ma:sspId="28e6c43a-9e99-4bdd-9574-a0fa4ea3b61e" ma:termSetId="442a42f2-fc2a-49a0-9036-6cd97a005fb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DocumentCategoryTaxHTField0" ma:index="30" nillable="true" ma:taxonomy="true" ma:internalName="UNDPDocumentCategoryTaxHTField0" ma:taxonomyFieldName="UNDPDocumentCategory" ma:displayName="Document Category" ma:readOnly="false" ma:default="" ma:fieldId="{30683383-b7b1-438d-8f61-9bf6b516a9e8}" ma:sspId="28e6c43a-9e99-4bdd-9574-a0fa4ea3b61e" ma:termSetId="353ae5a2-1c9c-42f6-bb56-cf3ba72fb6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6db62fdefd74bd188b0c1cc54de5bcf" ma:index="32" nillable="true" ma:taxonomy="true" ma:internalName="b6db62fdefd74bd188b0c1cc54de5bcf" ma:taxonomyFieldName="UndpUnitMM" ma:displayName="Responsible Unit/Office" ma:readOnly="false" ma:default="" ma:fieldId="{b6db62fd-efd7-4bd1-88b0-c1cc54de5bcf}" ma:taxonomyMulti="true" ma:sspId="28e6c43a-9e99-4bdd-9574-a0fa4ea3b61e" ma:termSetId="41041907-3ad1-4549-b766-200fd229bd1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_x0020_LanguagesTaxHTField0" ma:index="33" nillable="true" ma:taxonomy="true" ma:internalName="UN_x0020_LanguagesTaxHTField0" ma:taxonomyFieldName="UN_x0020_Languages" ma:displayName="UN Languages" ma:readOnly="false" ma:default="1;#English|7f98b732-4b5b-4b70-ba90-a0eff09b5d2d" ma:fieldId="{41a2b052-e54a-4bfe-83da-6da45935c81e}" ma:sspId="28e6c43a-9e99-4bdd-9574-a0fa4ea3b61e" ma:termSetId="b4046108-c9b1-4d97-ad16-d3846fb24317" ma:anchorId="45d05d46-9bc9-40df-8618-9658690cf41e" ma:open="false" ma:isKeyword="false">
      <xsd:complexType>
        <xsd:sequence>
          <xsd:element ref="pc:Terms" minOccurs="0" maxOccurs="1"/>
        </xsd:sequence>
      </xsd:complexType>
    </xsd:element>
    <xsd:element name="c4e2ab2cc9354bbf9064eeb465a566ea" ma:index="34" nillable="true" ma:taxonomy="true" ma:internalName="c4e2ab2cc9354bbf9064eeb465a566ea" ma:taxonomyFieldName="eRegFilingCodeMM" ma:displayName="eFiling Code" ma:readOnly="false" ma:default="" ma:fieldId="{c4e2ab2c-c935-4bbf-9064-eeb465a566ea}" ma:sspId="28e6c43a-9e99-4bdd-9574-a0fa4ea3b61e" ma:termSetId="3f69c20a-3173-4973-84b2-95ebea5be078" ma:anchorId="f37a81ce-dd31-4fa3-b388-af2156d559de" ma:open="false" ma:isKeyword="false">
      <xsd:complexType>
        <xsd:sequence>
          <xsd:element ref="pc:Terms" minOccurs="0" maxOccurs="1"/>
        </xsd:sequence>
      </xsd:complexType>
    </xsd:element>
    <xsd:element name="UNDPFocusAreasTaxHTField0" ma:index="35" nillable="true" ma:taxonomy="true" ma:internalName="UNDPFocusAreasTaxHTField0" ma:taxonomyFieldName="UNDPFocusAreas" ma:displayName="Focus Area" ma:readOnly="false" ma:default="" ma:fieldId="{c0f5d6bc-94c2-4efb-8cb3-448ca9792810}" ma:taxonomyMulti="true" ma:sspId="28e6c43a-9e99-4bdd-9574-a0fa4ea3b61e" ma:termSetId="5595b894-23d9-4524-8855-5c6c69b8bcc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IsTemplate" ma:index="43" nillable="true" ma:displayName="Template" ma:default="No" ma:description="Is this document a template or model upon which other documents should be based?" ma:format="RadioButtons" ma:hidden="true" ma:internalName="UndpIsTemplate" ma:readOnly="false">
      <xsd:simpleType>
        <xsd:restriction base="dms:Choice">
          <xsd:enumeration value="Yes"/>
          <xsd:enumeration value="No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161f5b-24a3-4c2d-bc81-44cb9325e8ee" elementFormDefault="qualified">
    <xsd:import namespace="http://schemas.microsoft.com/office/2006/documentManagement/types"/>
    <xsd:import namespace="http://schemas.microsoft.com/office/infopath/2007/PartnerControls"/>
    <xsd:element name="UNDPPOPPFunctionalArea" ma:index="5" nillable="true" ma:displayName="Functional Area" ma:description="The Functional Area (as defined in POPP) of this document" ma:format="Dropdown" ma:internalName="UNDPPOPPFunctionalArea" ma:readOnly="false">
      <xsd:simpleType>
        <xsd:restriction base="dms:Choice">
          <xsd:enumeration value="Administrative Services"/>
          <xsd:enumeration value="Contract and Procurement"/>
          <xsd:enumeration value="Ethics"/>
          <xsd:enumeration value="Financial Resources"/>
          <xsd:enumeration value="Human Resources"/>
          <xsd:enumeration value="Information and Communications Technology"/>
          <xsd:enumeration value="Management of Crisis and Special Development Situations"/>
          <xsd:enumeration value="Partnerships"/>
          <xsd:enumeration value="Programme and Project"/>
          <xsd:enumeration value="Results &amp; Accountability"/>
          <xsd:enumeration value="Prescriptive Content"/>
          <xsd:enumeration value="Security"/>
        </xsd:restriction>
      </xsd:simpleType>
    </xsd:element>
    <xsd:element name="Outcome1" ma:index="9" nillable="true" ma:displayName="Output No" ma:internalName="Outcome1" ma:readOnly="false">
      <xsd:simpleType>
        <xsd:restriction base="dms:Text">
          <xsd:maxLength value="8"/>
        </xsd:restriction>
      </xsd:simpleType>
    </xsd:element>
    <xsd:element name="PDC_x0020_Document_x0020_Category" ma:index="15" nillable="true" ma:displayName="PDC Document Category" ma:default="Project" ma:format="Dropdown" ma:internalName="PDC_x0020_Document_x0020_Category" ma:readOnly="false">
      <xsd:simpleType>
        <xsd:restriction base="dms:Choice">
          <xsd:enumeration value="Project"/>
          <xsd:enumeration value="Proposal"/>
        </xsd:restriction>
      </xsd:simpleType>
    </xsd:element>
    <xsd:element name="UNDPPublishedDate" ma:index="19" nillable="true" ma:displayName="Published Date" ma:description="The date the document was published" ma:format="DateOnly" ma:hidden="true" ma:internalName="UNDPPublishedDate" ma:readOnly="false">
      <xsd:simpleType>
        <xsd:restriction base="dms:DateTime"/>
      </xsd:simpleType>
    </xsd:element>
    <xsd:element name="UNDPSummary" ma:index="21" nillable="true" ma:displayName="Summary" ma:description="A brief description or summary of the document that will displayed in search results." ma:hidden="true" ma:internalName="UNDPSummary" ma:readOnly="false">
      <xsd:simpleType>
        <xsd:restriction base="dms:Note"/>
      </xsd:simpleType>
    </xsd:element>
    <xsd:element name="o4086b1782a74105bb5269035bccc8e9" ma:index="39" nillable="true" ma:taxonomy="true" ma:internalName="o4086b1782a74105bb5269035bccc8e9" ma:taxonomyFieldName="Atlas_x0020_Document_x0020_Status" ma:displayName="PDC Document Status" ma:indexed="true" ma:default="763;#Draft|121d40a5-e62e-4d42-82e4-d6d12003de0a" ma:fieldId="{84086b17-82a7-4105-bb52-69035bccc8e9}" ma:sspId="28e6c43a-9e99-4bdd-9574-a0fa4ea3b61e" ma:termSetId="25903f6f-cbc1-40ed-9940-25d83ada12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0_Number" ma:index="40" nillable="true" ma:displayName="Project Number" ma:hidden="true" ma:internalName="Project_x0020_Number" ma:readOnly="false">
      <xsd:simpleType>
        <xsd:restriction base="dms:Text">
          <xsd:maxLength value="8"/>
        </xsd:restriction>
      </xsd:simpleType>
    </xsd:element>
    <xsd:element name="idff2b682fce4d0680503cd9036a3260" ma:index="41" nillable="true" ma:taxonomy="true" ma:internalName="idff2b682fce4d0680503cd9036a3260" ma:taxonomyFieldName="Atlas_x0020_Document_x0020_Type" ma:displayName="PDC Document Type" ma:default="" ma:fieldId="{2dff2b68-2fce-4d06-8050-3cd9036a3260}" ma:sspId="28e6c43a-9e99-4bdd-9574-a0fa4ea3b61e" ma:termSetId="30d68b81-e6e1-44c0-83ea-00369bf2f0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c6531b704974d528487414686b72f6f" ma:index="44" nillable="true" ma:taxonomy="true" ma:internalName="gc6531b704974d528487414686b72f6f" ma:taxonomyFieldName="Operating_x0020_Unit0" ma:displayName="Operating Unit" ma:default="" ma:fieldId="{0c6531b7-0497-4d52-8487-414686b72f6f}" ma:sspId="28e6c43a-9e99-4bdd-9574-a0fa4ea3b61e" ma:termSetId="4a12f052-e370-4dc7-89e6-088c48edbf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ject_x0020_Manager" ma:index="45" nillable="true" ma:displayName="Project Manager" ma:hidden="true" ma:internalName="Project_x0020_Manager" ma:readOnly="false">
      <xsd:simpleType>
        <xsd:restriction base="dms:Text">
          <xsd:maxLength value="50"/>
        </xsd:restriction>
      </xsd:simpleType>
    </xsd:element>
    <xsd:element name="_dlc_DocId" ma:index="4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ocument_x0020_Coverage_x0020_Period_x0020_Start_x0020_Date" ma:index="50" nillable="true" ma:displayName="Document Coverage Period Start Date" ma:description="The period start date of the document covers or is valid (E.g. project start date specified in a project document, start date of the period covered by a project review report, a donor report, etc.)" ma:format="DateOnly" ma:internalName="Document_x0020_Coverage_x0020_Period_x0020_Start_x0020_Date">
      <xsd:simpleType>
        <xsd:restriction base="dms:DateTime"/>
      </xsd:simpleType>
    </xsd:element>
    <xsd:element name="Document_x0020_Coverage_x0020_Period_x0020_End_x0020_Date" ma:index="51" nillable="true" ma:displayName="Document Coverage Period End Date" ma:description="The period end date of the document covers or is valid (E.g. End date specified in a project document, period end date of review report, signed or published date if period is not relevant, such as MoU or Tender)" ma:format="DateOnly" ma:internalName="Document_x0020_Coverage_x0020_Period_x0020_End_x0020_Date" ma:readOnly="false">
      <xsd:simpleType>
        <xsd:restriction base="dms:DateTime"/>
      </xsd:simpleType>
    </xsd:element>
    <xsd:element name="SharedWithUsers" ma:index="5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" ma:displayName="Author"/>
        <xsd:element ref="dcterms:created" minOccurs="0" maxOccurs="1"/>
        <xsd:element ref="dc:identifier" minOccurs="0" maxOccurs="1"/>
        <xsd:element name="contentType" minOccurs="0" maxOccurs="1" type="xsd:string" ma:index="29" ma:displayName="Content Type"/>
        <xsd:element ref="dc:title" minOccurs="0" maxOccurs="1" ma:index="1" ma:displayName="Title"/>
        <xsd:element ref="dc:subject" minOccurs="0" maxOccurs="1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28e6c43a-9e99-4bdd-9574-a0fa4ea3b61e" ContentTypeId="0x010100F075C04BA242A84ABD3293E3AD35CDA4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NDPDocumentCategoryTaxHTField0 xmlns="1ed4137b-41b2-488b-8250-6d369ec27664">
      <Terms xmlns="http://schemas.microsoft.com/office/infopath/2007/PartnerControls"/>
    </UNDPDocumentCategoryTaxHTField0>
    <b6db62fdefd74bd188b0c1cc54de5bcf xmlns="1ed4137b-41b2-488b-8250-6d369ec27664">
      <Terms xmlns="http://schemas.microsoft.com/office/infopath/2007/PartnerControls"/>
    </b6db62fdefd74bd188b0c1cc54de5bcf>
    <UndpDocFormat xmlns="1ed4137b-41b2-488b-8250-6d369ec27664" xsi:nil="true"/>
    <UNDPPublishedDate xmlns="f1161f5b-24a3-4c2d-bc81-44cb9325e8ee">2015-06-02T11:00:00+00:00</UNDPPublishedDate>
    <UNDPCountryTaxHTField0 xmlns="1ed4137b-41b2-488b-8250-6d369ec27664">
      <Terms xmlns="http://schemas.microsoft.com/office/infopath/2007/PartnerControls"/>
    </UNDPCountryTaxHTField0>
    <UndpOUCode xmlns="1ed4137b-41b2-488b-8250-6d369ec27664" xsi:nil="true"/>
    <PDC_x0020_Document_x0020_Category xmlns="f1161f5b-24a3-4c2d-bc81-44cb9325e8ee">Project</PDC_x0020_Document_x0020_Category>
    <UNDPSummary xmlns="f1161f5b-24a3-4c2d-bc81-44cb9325e8ee" xsi:nil="true"/>
    <UndpDocTypeMMTaxHTField0 xmlns="1ed4137b-41b2-488b-8250-6d369ec27664">
      <Terms xmlns="http://schemas.microsoft.com/office/infopath/2007/PartnerControls"/>
    </UndpDocTypeMMTaxHTField0>
    <UNDPFocusAreasTaxHTField0 xmlns="1ed4137b-41b2-488b-8250-6d369ec27664">
      <Terms xmlns="http://schemas.microsoft.com/office/infopath/2007/PartnerControls"/>
    </UNDPFocusAreasTaxHTField0>
    <idff2b682fce4d0680503cd9036a3260 xmlns="f1161f5b-24a3-4c2d-bc81-44cb9325e8ee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 Photos</TermName>
          <TermId xmlns="http://schemas.microsoft.com/office/infopath/2007/PartnerControls">913331ee-7711-414b-8378-f6095726eb9f</TermId>
        </TermInfo>
      </Terms>
    </idff2b682fce4d0680503cd9036a3260>
    <o4086b1782a74105bb5269035bccc8e9 xmlns="f1161f5b-24a3-4c2d-bc81-44cb9325e8ee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Draft</TermName>
          <TermId xmlns="http://schemas.microsoft.com/office/infopath/2007/PartnerControls">121d40a5-e62e-4d42-82e4-d6d12003de0a</TermId>
        </TermInfo>
      </Terms>
    </o4086b1782a74105bb5269035bccc8e9>
    <_Publisher xmlns="http://schemas.microsoft.com/sharepoint/v3/fields" xsi:nil="true"/>
    <UNDPPOPPFunctionalArea xmlns="f1161f5b-24a3-4c2d-bc81-44cb9325e8ee">Programme and Project</UNDPPOPPFunctionalArea>
    <Project_x0020_Number xmlns="f1161f5b-24a3-4c2d-bc81-44cb9325e8ee" xsi:nil="true"/>
    <Project_x0020_Manager xmlns="f1161f5b-24a3-4c2d-bc81-44cb9325e8ee" xsi:nil="true"/>
    <TaxCatchAll xmlns="1ed4137b-41b2-488b-8250-6d369ec27664">
      <Value>763</Value>
      <Value>1704</Value>
      <Value>1170</Value>
      <Value>1</Value>
    </TaxCatchAll>
    <c4e2ab2cc9354bbf9064eeb465a566ea xmlns="1ed4137b-41b2-488b-8250-6d369ec27664">
      <Terms xmlns="http://schemas.microsoft.com/office/infopath/2007/PartnerControls"/>
    </c4e2ab2cc9354bbf9064eeb465a566ea>
    <UndpProjectNo xmlns="1ed4137b-41b2-488b-8250-6d369ec27664">00060832</UndpProjectNo>
    <UndpDocStatus xmlns="1ed4137b-41b2-488b-8250-6d369ec27664">Final</UndpDocStatus>
    <Outcome1 xmlns="f1161f5b-24a3-4c2d-bc81-44cb9325e8ee" xsi:nil="true"/>
    <UndpClassificationLevel xmlns="1ed4137b-41b2-488b-8250-6d369ec27664">Public</UndpClassificationLevel>
    <UndpIsTemplate xmlns="1ed4137b-41b2-488b-8250-6d369ec27664">No</UndpIsTemplate>
    <UndpDocID xmlns="1ed4137b-41b2-488b-8250-6d369ec27664" xsi:nil="true"/>
    <UN_x0020_LanguagesTaxHTField0 xmlns="1ed4137b-41b2-488b-8250-6d369ec27664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7f98b732-4b5b-4b70-ba90-a0eff09b5d2d</TermId>
        </TermInfo>
      </Terms>
    </UN_x0020_LanguagesTaxHTField0>
    <gc6531b704974d528487414686b72f6f xmlns="f1161f5b-24a3-4c2d-bc81-44cb9325e8ee">
      <Terms xmlns="http://schemas.microsoft.com/office/infopath/2007/PartnerControls">
        <TermInfo xmlns="http://schemas.microsoft.com/office/infopath/2007/PartnerControls">
          <TermName xmlns="http://schemas.microsoft.com/office/infopath/2007/PartnerControls">UZB</TermName>
          <TermId xmlns="http://schemas.microsoft.com/office/infopath/2007/PartnerControls">8bc032e6-6c46-4252-915b-e4372fbc2682</TermId>
        </TermInfo>
      </Terms>
    </gc6531b704974d528487414686b72f6f>
    <_dlc_DocId xmlns="f1161f5b-24a3-4c2d-bc81-44cb9325e8ee">ATLASPDC-4-32337</_dlc_DocId>
    <_dlc_DocIdUrl xmlns="f1161f5b-24a3-4c2d-bc81-44cb9325e8ee">
      <Url>https://info.undp.org/docs/pdc/_layouts/DocIdRedir.aspx?ID=ATLASPDC-4-32337</Url>
      <Description>ATLASPDC-4-32337</Description>
    </_dlc_DocIdUrl>
    <Document_x0020_Coverage_x0020_Period_x0020_Start_x0020_Date xmlns="f1161f5b-24a3-4c2d-bc81-44cb9325e8ee" xsi:nil="true"/>
    <Document_x0020_Coverage_x0020_Period_x0020_End_x0020_Date xmlns="f1161f5b-24a3-4c2d-bc81-44cb9325e8ee" xsi:nil="true"/>
    <LikesCount xmlns="http://schemas.microsoft.com/sharepoint/v3" xsi:nil="true"/>
    <Ratings xmlns="http://schemas.microsoft.com/sharepoint/v3" xsi:nil="true"/>
    <LikedBy xmlns="http://schemas.microsoft.com/sharepoint/v3">
      <UserInfo>
        <DisplayName/>
        <AccountId xsi:nil="true"/>
        <AccountType/>
      </UserInfo>
    </LikedBy>
    <RatedBy xmlns="http://schemas.microsoft.com/sharepoint/v3">
      <UserInfo>
        <DisplayName/>
        <AccountId xsi:nil="true"/>
        <AccountType/>
      </UserInfo>
    </RatedBy>
  </documentManagement>
</p:properties>
</file>

<file path=customXml/itemProps1.xml><?xml version="1.0" encoding="utf-8"?>
<ds:datastoreItem xmlns:ds="http://schemas.openxmlformats.org/officeDocument/2006/customXml" ds:itemID="{2CF07CD1-9B73-40A3-B920-B89FBD76972A}"/>
</file>

<file path=customXml/itemProps2.xml><?xml version="1.0" encoding="utf-8"?>
<ds:datastoreItem xmlns:ds="http://schemas.openxmlformats.org/officeDocument/2006/customXml" ds:itemID="{F2D0EA42-65C1-46C3-9505-38A4A22512A5}"/>
</file>

<file path=customXml/itemProps3.xml><?xml version="1.0" encoding="utf-8"?>
<ds:datastoreItem xmlns:ds="http://schemas.openxmlformats.org/officeDocument/2006/customXml" ds:itemID="{0CE55340-AD77-492C-9825-9D4FFE44EDD3}"/>
</file>

<file path=customXml/itemProps4.xml><?xml version="1.0" encoding="utf-8"?>
<ds:datastoreItem xmlns:ds="http://schemas.openxmlformats.org/officeDocument/2006/customXml" ds:itemID="{781710CC-964F-43CF-8C69-C51FC13B3939}"/>
</file>

<file path=customXml/itemProps5.xml><?xml version="1.0" encoding="utf-8"?>
<ds:datastoreItem xmlns:ds="http://schemas.openxmlformats.org/officeDocument/2006/customXml" ds:itemID="{0FF30460-ED9D-4A30-BE43-498BC4EFD33B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Certificate -Training for students of Urgench &amp; Karakalpan Uni, Apr 2015</dc:title>
  <dc:subject/>
  <dc:creator>ekaterina.biryukova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0x010100F075C04BA242A84ABD3293E3AD35CDA400AB50428DC784B44FAACCAA5FAE40C0590045B5E632B552204ABF0E616DD66BDA0F</vt:lpwstr>
  </property>
  <property fmtid="{D5CDD505-2E9C-101B-9397-08002B2CF9AE}" pid="3" name="UNDPCountry">
    <vt:lpwstr/>
  </property>
  <property fmtid="{D5CDD505-2E9C-101B-9397-08002B2CF9AE}" pid="4" name="Atlas_x0020_Document_x0020_Type">
    <vt:lpwstr>239;#Project Photos|8d40017d-0dc0-42a8-ae1b-7644084e89c3</vt:lpwstr>
  </property>
  <property fmtid="{D5CDD505-2E9C-101B-9397-08002B2CF9AE}" pid="5" name="UndpDocTypeMM">
    <vt:lpwstr/>
  </property>
  <property fmtid="{D5CDD505-2E9C-101B-9397-08002B2CF9AE}" pid="6" name="UNDPDocumentCategory">
    <vt:lpwstr/>
  </property>
  <property fmtid="{D5CDD505-2E9C-101B-9397-08002B2CF9AE}" pid="7" name="UnitTaxHTField0">
    <vt:lpwstr/>
  </property>
  <property fmtid="{D5CDD505-2E9C-101B-9397-08002B2CF9AE}" pid="8" name="UN Languages">
    <vt:lpwstr>1;#English|7f98b732-4b5b-4b70-ba90-a0eff09b5d2d</vt:lpwstr>
  </property>
  <property fmtid="{D5CDD505-2E9C-101B-9397-08002B2CF9AE}" pid="9" name="Operating Unit0">
    <vt:lpwstr>1704;#UZB|8bc032e6-6c46-4252-915b-e4372fbc2682</vt:lpwstr>
  </property>
  <property fmtid="{D5CDD505-2E9C-101B-9397-08002B2CF9AE}" pid="10" name="Atlas Document Status">
    <vt:lpwstr>763;#Draft|121d40a5-e62e-4d42-82e4-d6d12003de0a</vt:lpwstr>
  </property>
  <property fmtid="{D5CDD505-2E9C-101B-9397-08002B2CF9AE}" pid="12" name="UndpUnitMM">
    <vt:lpwstr/>
  </property>
  <property fmtid="{D5CDD505-2E9C-101B-9397-08002B2CF9AE}" pid="13" name="eRegFilingCodeMM">
    <vt:lpwstr/>
  </property>
  <property fmtid="{D5CDD505-2E9C-101B-9397-08002B2CF9AE}" pid="14" name="Unit">
    <vt:lpwstr/>
  </property>
  <property fmtid="{D5CDD505-2E9C-101B-9397-08002B2CF9AE}" pid="15" name="UNDPFocusAreas">
    <vt:lpwstr/>
  </property>
  <property fmtid="{D5CDD505-2E9C-101B-9397-08002B2CF9AE}" pid="16" name="Atlas Document Type">
    <vt:lpwstr>1170;#Project Photos|913331ee-7711-414b-8378-f6095726eb9f</vt:lpwstr>
  </property>
  <property fmtid="{D5CDD505-2E9C-101B-9397-08002B2CF9AE}" pid="17" name="_dlc_DocIdItemGuid">
    <vt:lpwstr>f748f194-a14f-4acf-b243-2a912a0dcf60</vt:lpwstr>
  </property>
  <property fmtid="{D5CDD505-2E9C-101B-9397-08002B2CF9AE}" pid="18" name="URL">
    <vt:lpwstr/>
  </property>
  <property fmtid="{D5CDD505-2E9C-101B-9397-08002B2CF9AE}" pid="19" name="DocumentSetDescription">
    <vt:lpwstr/>
  </property>
</Properties>
</file>